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22376" y="571480"/>
            <a:ext cx="7772400" cy="2857520"/>
          </a:xfrm>
        </p:spPr>
        <p:txBody>
          <a:bodyPr>
            <a:normAutofit/>
          </a:bodyPr>
          <a:lstStyle/>
          <a:p>
            <a:r>
              <a:rPr lang="ru-RU" dirty="0" smtClean="0"/>
              <a:t>Установление эмоционального контакта с </a:t>
            </a:r>
            <a:r>
              <a:rPr lang="ru-RU" dirty="0" err="1" smtClean="0"/>
              <a:t>аутичным</a:t>
            </a:r>
            <a:r>
              <a:rPr lang="ru-RU" dirty="0" smtClean="0"/>
              <a:t> ребенком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850152" cy="195854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Учитель-дефектолог</a:t>
            </a:r>
          </a:p>
          <a:p>
            <a:r>
              <a:rPr lang="ru-RU" dirty="0" smtClean="0"/>
              <a:t>Григорьева И.В.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40" y="607220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Котлас </a:t>
            </a:r>
            <a:r>
              <a:rPr lang="ru-RU" smtClean="0"/>
              <a:t>2020</a:t>
            </a:r>
            <a:endParaRPr lang="ru-RU" dirty="0"/>
          </a:p>
        </p:txBody>
      </p:sp>
      <p:pic>
        <p:nvPicPr>
          <p:cNvPr id="15362" name="Picture 2" descr="http://www.crbbrz.by/wp-content/uploads/2017/03/1_266-768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876"/>
            <a:ext cx="4357718" cy="2269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thumbs.dreamstime.com/b/%D0%B4%D0%B5%D1%82%D0%B8-%D0%B8%D0%B3%D1%80%D0%B0%D1%8F-%D1%81%D1%87%D0%B0%D1%81%D1%82-%D0%B8%D0%B2%D0%BE-36383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8929718" cy="38481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Желаем удачи!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183880" cy="1142984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7000" b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urspresent.ru/assets/images/resources/307/4b70ccab6bb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559324"/>
            <a:ext cx="7143768" cy="38955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57166"/>
            <a:ext cx="8283922" cy="6215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Каннер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1943 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:РДА -особое состояние с нарушением общения, речи, моторики,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отноящееся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состояниям так называемого «шизофренического спектра».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Аспергер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1944 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РДА отнес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аутистической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психопатии, которую понимал как «экстремальный вариант мужского характера».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С.С. Мнухин 1947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РДА - как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первазивное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нарушение развития, характеризующееся качественными нарушениями в нескольких областях: сенсомоторной,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перцептивной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речевой, интеллектуальной и эмоциональной. Психическое развитие при этом не просто нарушается или задерживается, оно искажается: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«Меняется сам стиль отношений с миром, его познание»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183880" cy="4786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О.С. Никольской (1985-1987) была предложена клинико-психологическая классификация детей с РДА.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 ее основу легли характер, степень нарушения  взаимодействия с внешней средой и типа самого аутизма.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Выделялось 4 группы РДА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s://img1.liveinternet.ru/images/attach/c/2/68/796/68796007_1294230198_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635337"/>
            <a:ext cx="1178203" cy="2222663"/>
          </a:xfrm>
          <a:prstGeom prst="rect">
            <a:avLst/>
          </a:prstGeom>
          <a:noFill/>
        </p:spPr>
      </p:pic>
      <p:pic>
        <p:nvPicPr>
          <p:cNvPr id="21510" name="Picture 6" descr="https://botana.biz/prepod/_bloks/pic/ft5e4td-0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572008"/>
            <a:ext cx="1011993" cy="2285992"/>
          </a:xfrm>
          <a:prstGeom prst="rect">
            <a:avLst/>
          </a:prstGeom>
          <a:noFill/>
        </p:spPr>
      </p:pic>
      <p:pic>
        <p:nvPicPr>
          <p:cNvPr id="21512" name="Picture 8" descr="https://ds04.infourok.ru/uploads/ex/025e/001007ed-ab51c992/hello_html_54ca045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4572008"/>
            <a:ext cx="1283693" cy="2285992"/>
          </a:xfrm>
          <a:prstGeom prst="rect">
            <a:avLst/>
          </a:prstGeom>
          <a:noFill/>
        </p:spPr>
      </p:pic>
      <p:pic>
        <p:nvPicPr>
          <p:cNvPr id="21514" name="Picture 10" descr="https://img1.liveinternet.ru/images/attach/c/2/68/796/68796011_1294230252_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568" y="4643446"/>
            <a:ext cx="1205631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s://static9.depositphotos.com/1526816/1213/v/950/depositphotos_12139233-stock-illustration-a-b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786322"/>
            <a:ext cx="4071966" cy="16382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27606"/>
          </a:xfrm>
        </p:spPr>
        <p:txBody>
          <a:bodyPr>
            <a:normAutofit/>
          </a:bodyPr>
          <a:lstStyle/>
          <a:p>
            <a:pPr marL="82550" indent="-8255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Коррекционную работу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аутичными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детьми ориентировочно можно подразделить на два этапа: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первом этапе устанавливаем эмоциональный контакт, преодолеваем негативизм ребенка к общению с взрослыми, смягчаем дискомфорт, нейтрализуем страхи.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втором этапе – преодолеваем трудности целеустремленной деятельности ребенка, обучаем его социальным нормам поведения, развиваем его способности.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429684" cy="6215106"/>
          </a:xfrm>
        </p:spPr>
        <p:txBody>
          <a:bodyPr>
            <a:normAutofit fontScale="92500" lnSpcReduction="10000"/>
          </a:bodyPr>
          <a:lstStyle/>
          <a:p>
            <a:pPr marL="265113" indent="1588" algn="ctr">
              <a:buNone/>
            </a:pPr>
            <a:r>
              <a:rPr lang="ru-RU" b="1" dirty="0" smtClean="0"/>
              <a:t>Группа </a:t>
            </a:r>
            <a:r>
              <a:rPr lang="en-US" b="1" dirty="0" smtClean="0"/>
              <a:t>I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речи и невозможность организовать ребенка: поймать взгляд, добиться ответной улыбки, услышать жалобу, просьбу, получить отклик на зов, обратить его внимание на инструкцию, добиться выполнения поручения.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демонстрируют в раннем возрасте наибольший дискомфорт и нарушение активности.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период развернутых проявлений синдрома явный дискомфорт остается в прошлом, поскольку компенсаторная защита от мира строится у них радикально: не иметь с ним никаких точек активного соприкосновения.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Аутизм таких детей максимально глубок, он проявляется как полная отрешенность от происходящего вокруг.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428604"/>
            <a:ext cx="8183880" cy="56165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Группа2</a:t>
            </a:r>
          </a:p>
          <a:p>
            <a:pPr>
              <a:buFontTx/>
              <a:buChar char="-"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аутизм более активен, он проявляется уже не как отрешенность, а как неприятие большей части мира, любых контактов, неприемлемых для ребенка.</a:t>
            </a:r>
          </a:p>
          <a:p>
            <a:pPr>
              <a:buFontTx/>
              <a:buChar char="-"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требует строгое соблюдение сложившегося жизненного стереотипа, в который включаются и обстановка, и привычные действия, и весь распорядок дня, и способы контакта с близкими. </a:t>
            </a:r>
          </a:p>
          <a:p>
            <a:pPr>
              <a:buFontTx/>
              <a:buChar char="-"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Особая избирательность в еде, в одежде, фиксированные маршруты прогулок, пристрастия к определенным занятиям, предметам.</a:t>
            </a:r>
          </a:p>
          <a:p>
            <a:pPr>
              <a:buFontTx/>
              <a:buChar char="-"/>
            </a:pP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Особый строгий ритуал в отношениях с близкими, многочисленные требования и запреты, невыполнение которых влечет за собой срывы в поведении ребенка.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85791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Группа 3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Такие дети выглядят уже не отрешенными, не отчаянно отвергающими окружающее, а скорее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сверхзахваченными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своими собственными стойкими интересами, проявляющимися в стереотипной форме. 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Часто сопровождается отставанием в речевом или интеллектуальном развитии.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Наблюдается экстремальная конфликтность, невозможность с его стороны уступить, учесть интересы другого, поглощенность одними и теми же занятиями и интересами.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Годами ребенок может говорить на одну и ту же тему, рисовать или проигрывать один и тот же сюжет. 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Родителей нередко беспокоит, что ему нравится, когда его ругают, он старается все делать назло. 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Содержание его интересов и фантазий часто связано со страшными, неприятными, асоциальными явлениями.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85728"/>
            <a:ext cx="8183880" cy="5715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500" b="1" dirty="0" smtClean="0"/>
              <a:t>Группа 4 </a:t>
            </a:r>
          </a:p>
          <a:p>
            <a:r>
              <a:rPr lang="ru-RU" sz="2400" dirty="0" smtClean="0"/>
              <a:t>Присущ аутизм в его наиболее легком варианте. </a:t>
            </a:r>
          </a:p>
          <a:p>
            <a:r>
              <a:rPr lang="ru-RU" sz="2400" dirty="0" smtClean="0"/>
              <a:t>На первый план выступают: повышенная ранимость, </a:t>
            </a:r>
            <a:r>
              <a:rPr lang="ru-RU" sz="2400" dirty="0" err="1" smtClean="0"/>
              <a:t>тормозимость</a:t>
            </a:r>
            <a:r>
              <a:rPr lang="ru-RU" sz="2400" dirty="0" smtClean="0"/>
              <a:t> в контактах (т. е. контакт прекращается при ощущении малейшего препятствия или противодействия), неразвитость самих форм общения, трудности сосредоточения и организации ребенка. </a:t>
            </a:r>
          </a:p>
          <a:p>
            <a:r>
              <a:rPr lang="ru-RU" sz="2400" dirty="0" smtClean="0"/>
              <a:t>Аутизм предстает как : недостаточность возможностей в организации взаимодействия с другими людьми. </a:t>
            </a:r>
          </a:p>
          <a:p>
            <a:r>
              <a:rPr lang="ru-RU" sz="2400" dirty="0" smtClean="0"/>
              <a:t>Поэтому родители таких детей приходят с жалобами не на трудности эмоционального контакта, а на задержку психического развития в целом.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cdn2.goloskarpat.info/images/doc/0/1/016b714-3-1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143372" y="4255638"/>
            <a:ext cx="5000628" cy="26023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7283790" cy="40005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Первые попытки установить контакт должны проходить без спешки, в очень спокойных условиях, что ребенку надо дать время даже просто для того, чтобы привыкнуть к новой обстановке. Ребенка могут спугнуть и громкий голос, и резкие движения, и вообще излишняя активность и суетливость взрослого. 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</TotalTime>
  <Words>649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Установление эмоционального контакта с аутичным ребенком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Желаем удачи!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Установление эмоционального контакта с аутичным ребенком</dc:title>
  <dc:creator>Ирина</dc:creator>
  <cp:lastModifiedBy>User</cp:lastModifiedBy>
  <cp:revision>10</cp:revision>
  <dcterms:created xsi:type="dcterms:W3CDTF">2019-12-09T20:50:31Z</dcterms:created>
  <dcterms:modified xsi:type="dcterms:W3CDTF">2024-01-11T13:47:41Z</dcterms:modified>
</cp:coreProperties>
</file>