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6B6B26-3301-4A5F-800C-51B3C9586A9A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4F81D5B-51AA-49EE-B327-B3D47BF570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Решение заданий с параметром на применение Теоремы Виета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62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6840760" cy="4392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dirty="0"/>
              <a:t>I </a:t>
            </a:r>
            <a:r>
              <a:rPr lang="ru-RU" sz="2200" dirty="0" err="1"/>
              <a:t>ур</a:t>
            </a:r>
            <a:r>
              <a:rPr lang="ru-RU" sz="2200" dirty="0"/>
              <a:t>.: № 34.32, № 34.35, № 34.37 – максимум «4»</a:t>
            </a:r>
          </a:p>
          <a:p>
            <a:pPr marL="0" indent="0" algn="ctr">
              <a:buNone/>
            </a:pPr>
            <a:r>
              <a:rPr lang="en-US" sz="2200" dirty="0"/>
              <a:t>II</a:t>
            </a:r>
            <a:r>
              <a:rPr lang="ru-RU" sz="2200" dirty="0"/>
              <a:t> </a:t>
            </a:r>
            <a:r>
              <a:rPr lang="ru-RU" sz="2200" dirty="0" err="1"/>
              <a:t>ур</a:t>
            </a:r>
            <a:r>
              <a:rPr lang="ru-RU" sz="2200" dirty="0"/>
              <a:t>.: №34.29, № 34.32, № 34.37 – максимум «5» </a:t>
            </a:r>
          </a:p>
          <a:p>
            <a:pPr marL="0" indent="0" algn="ctr">
              <a:buNone/>
            </a:pPr>
            <a:r>
              <a:rPr lang="en-US" sz="2200" dirty="0"/>
              <a:t>III</a:t>
            </a:r>
            <a:r>
              <a:rPr lang="ru-RU" sz="2200" dirty="0"/>
              <a:t> </a:t>
            </a:r>
            <a:r>
              <a:rPr lang="ru-RU" sz="2200" dirty="0" err="1"/>
              <a:t>ур</a:t>
            </a:r>
            <a:r>
              <a:rPr lang="ru-RU" sz="2200" dirty="0"/>
              <a:t>.: № 34.29, № 34.37 № 34.42 – максимум «5»</a:t>
            </a:r>
          </a:p>
          <a:p>
            <a:pPr marL="0" indent="0" algn="ctr">
              <a:buNone/>
            </a:pPr>
            <a:r>
              <a:rPr lang="ru-RU" sz="2200" dirty="0"/>
              <a:t>+ Творческое задание на выбор на оценку:</a:t>
            </a:r>
          </a:p>
          <a:p>
            <a:pPr marL="0" indent="0" algn="ctr">
              <a:buNone/>
            </a:pPr>
            <a:r>
              <a:rPr lang="ru-RU" sz="2200" i="1" dirty="0"/>
              <a:t>– </a:t>
            </a:r>
            <a:r>
              <a:rPr lang="ru-RU" sz="2200" dirty="0"/>
              <a:t>Составьте уравнения, которые: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не </a:t>
            </a:r>
            <a:r>
              <a:rPr lang="ru-RU" sz="2200" dirty="0"/>
              <a:t>имеют корней;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имеют </a:t>
            </a:r>
            <a:r>
              <a:rPr lang="ru-RU" sz="2200" dirty="0"/>
              <a:t>один из корней равный 0;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имеет </a:t>
            </a:r>
            <a:r>
              <a:rPr lang="ru-RU" sz="2200" dirty="0"/>
              <a:t>два корня, равных по модулю;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имело </a:t>
            </a:r>
            <a:r>
              <a:rPr lang="ru-RU" sz="2200" dirty="0"/>
              <a:t>бы один корень</a:t>
            </a:r>
            <a:r>
              <a:rPr lang="ru-RU" sz="2200" dirty="0" smtClean="0"/>
              <a:t>;</a:t>
            </a:r>
          </a:p>
          <a:p>
            <a:pPr marL="0" indent="0" algn="ctr">
              <a:buNone/>
            </a:pPr>
            <a:r>
              <a:rPr lang="ru-RU" sz="2200" dirty="0" smtClean="0"/>
              <a:t> сумма </a:t>
            </a:r>
            <a:r>
              <a:rPr lang="ru-RU" sz="2200" dirty="0"/>
              <a:t>коэффициентов уравнения равна 0. (любые 3)</a:t>
            </a:r>
          </a:p>
          <a:p>
            <a:pPr algn="ctr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5716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6965245" cy="1202485"/>
          </a:xfrm>
        </p:spPr>
        <p:txBody>
          <a:bodyPr>
            <a:noAutofit/>
          </a:bodyPr>
          <a:lstStyle/>
          <a:p>
            <a:r>
              <a:rPr lang="ru-RU" i="1" dirty="0"/>
              <a:t>При каких значениях параметра а сумма квадратов корней уравнения </a:t>
            </a:r>
            <a:r>
              <a:rPr lang="en-US" i="1" dirty="0"/>
              <a:t>x</a:t>
            </a:r>
            <a:r>
              <a:rPr lang="ru-RU" i="1" baseline="30000" dirty="0"/>
              <a:t>2 </a:t>
            </a:r>
            <a:r>
              <a:rPr lang="ru-RU" i="1" dirty="0"/>
              <a:t>+ а</a:t>
            </a:r>
            <a:r>
              <a:rPr lang="en-US" i="1" dirty="0"/>
              <a:t>x</a:t>
            </a:r>
            <a:r>
              <a:rPr lang="ru-RU" i="1" dirty="0"/>
              <a:t> + а=0 равна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1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6965245" cy="1512168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34.28При </a:t>
            </a:r>
            <a:r>
              <a:rPr lang="ru-RU" sz="3600" i="1" dirty="0"/>
              <a:t>каких значениях параметра а сумма квадратов корней уравнения </a:t>
            </a:r>
            <a:r>
              <a:rPr lang="ru-RU" sz="3600" i="1" dirty="0" smtClean="0"/>
              <a:t>3</a:t>
            </a:r>
            <a:r>
              <a:rPr lang="en-US" sz="3600" i="1" dirty="0" smtClean="0"/>
              <a:t>x</a:t>
            </a:r>
            <a:r>
              <a:rPr lang="ru-RU" sz="3600" i="1" baseline="30000" dirty="0"/>
              <a:t>2 </a:t>
            </a:r>
            <a:r>
              <a:rPr lang="ru-RU" sz="3600" i="1" dirty="0"/>
              <a:t>+ а</a:t>
            </a:r>
            <a:r>
              <a:rPr lang="en-US" sz="3600" i="1" dirty="0"/>
              <a:t>x</a:t>
            </a:r>
            <a:r>
              <a:rPr lang="ru-RU" sz="3600" i="1" dirty="0"/>
              <a:t> </a:t>
            </a:r>
            <a:r>
              <a:rPr lang="ru-RU" sz="3600" i="1" dirty="0" smtClean="0"/>
              <a:t>-7=0 </a:t>
            </a:r>
            <a:r>
              <a:rPr lang="ru-RU" sz="3600" i="1" dirty="0"/>
              <a:t>равна </a:t>
            </a:r>
            <a:r>
              <a:rPr lang="ru-RU" sz="3600" i="1" dirty="0" smtClean="0"/>
              <a:t>46/9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861048"/>
            <a:ext cx="6196405" cy="1862020"/>
          </a:xfrm>
        </p:spPr>
        <p:txBody>
          <a:bodyPr/>
          <a:lstStyle/>
          <a:p>
            <a:r>
              <a:rPr lang="ru-RU" dirty="0" smtClean="0"/>
              <a:t>Ответ: при </a:t>
            </a:r>
            <a:r>
              <a:rPr lang="ru-RU" i="1" dirty="0"/>
              <a:t>а</a:t>
            </a:r>
            <a:r>
              <a:rPr lang="ru-RU" dirty="0" smtClean="0"/>
              <a:t> = 2 или </a:t>
            </a:r>
            <a:r>
              <a:rPr lang="ru-RU" i="1" dirty="0"/>
              <a:t>а</a:t>
            </a:r>
            <a:r>
              <a:rPr lang="ru-RU" dirty="0"/>
              <a:t> = </a:t>
            </a:r>
            <a:r>
              <a:rPr lang="ru-RU" dirty="0" smtClean="0"/>
              <a:t>- 2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7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965245" cy="1202485"/>
          </a:xfrm>
        </p:spPr>
        <p:txBody>
          <a:bodyPr>
            <a:noAutofit/>
          </a:bodyPr>
          <a:lstStyle/>
          <a:p>
            <a:r>
              <a:rPr lang="ru-RU" sz="3600" dirty="0"/>
              <a:t>34.30 Верно ли утверждение: уравнение 7</a:t>
            </a:r>
            <a:r>
              <a:rPr lang="en-US" sz="3600" dirty="0"/>
              <a:t>x</a:t>
            </a:r>
            <a:r>
              <a:rPr lang="ru-RU" sz="3600" baseline="30000" dirty="0"/>
              <a:t>2</a:t>
            </a:r>
            <a:r>
              <a:rPr lang="ru-RU" sz="3600" dirty="0"/>
              <a:t>+4</a:t>
            </a:r>
            <a:r>
              <a:rPr lang="en-US" sz="3600" dirty="0"/>
              <a:t>x</a:t>
            </a:r>
            <a:r>
              <a:rPr lang="ru-RU" sz="3600" dirty="0"/>
              <a:t>-</a:t>
            </a:r>
            <a:r>
              <a:rPr lang="en-US" sz="3600" dirty="0"/>
              <a:t>a</a:t>
            </a:r>
            <a:r>
              <a:rPr lang="ru-RU" sz="3600" baseline="30000" dirty="0"/>
              <a:t>2</a:t>
            </a:r>
            <a:r>
              <a:rPr lang="ru-RU" sz="3600" dirty="0"/>
              <a:t>-1=0 имеет корни разных знаков при любом значении параметра а?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429001"/>
            <a:ext cx="6196405" cy="2294068"/>
          </a:xfrm>
        </p:spPr>
        <p:txBody>
          <a:bodyPr/>
          <a:lstStyle/>
          <a:p>
            <a:r>
              <a:rPr lang="ru-RU" dirty="0" smtClean="0"/>
              <a:t>Ответ: верно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96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65245" cy="1747322"/>
          </a:xfrm>
        </p:spPr>
        <p:txBody>
          <a:bodyPr>
            <a:noAutofit/>
          </a:bodyPr>
          <a:lstStyle/>
          <a:p>
            <a:r>
              <a:rPr lang="ru-RU" sz="3600" dirty="0" smtClean="0"/>
              <a:t>34.31 Найдите все значения параметра </a:t>
            </a:r>
            <a:r>
              <a:rPr lang="en-US" sz="3600" dirty="0" smtClean="0"/>
              <a:t>b</a:t>
            </a:r>
            <a:r>
              <a:rPr lang="ru-RU" sz="3600" dirty="0" smtClean="0"/>
              <a:t>, при которых имеет целые корни уравнение </a:t>
            </a:r>
            <a:r>
              <a:rPr lang="en-US" sz="3600" dirty="0"/>
              <a:t>x</a:t>
            </a:r>
            <a:r>
              <a:rPr lang="en-US" sz="3600" baseline="30000" dirty="0"/>
              <a:t>2</a:t>
            </a:r>
            <a:r>
              <a:rPr lang="en-US" sz="3600" dirty="0"/>
              <a:t>+bx+6=0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140967"/>
            <a:ext cx="6196405" cy="2582101"/>
          </a:xfrm>
        </p:spPr>
        <p:txBody>
          <a:bodyPr/>
          <a:lstStyle/>
          <a:p>
            <a:r>
              <a:rPr lang="ru-RU" dirty="0" smtClean="0"/>
              <a:t>Ответ: -7; -5; 5;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12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6965245" cy="1963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34.36 При </a:t>
            </a:r>
            <a:r>
              <a:rPr lang="ru-RU" dirty="0"/>
              <a:t>каких значениях параметра а разность корней уравнения 2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-(а+1)</a:t>
            </a:r>
            <a:r>
              <a:rPr lang="en-US" dirty="0"/>
              <a:t>x</a:t>
            </a:r>
            <a:r>
              <a:rPr lang="ru-RU" dirty="0"/>
              <a:t>+а-1=0 равна их произведению?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284983"/>
            <a:ext cx="6196405" cy="2438085"/>
          </a:xfrm>
        </p:spPr>
        <p:txBody>
          <a:bodyPr/>
          <a:lstStyle/>
          <a:p>
            <a:r>
              <a:rPr lang="ru-RU" dirty="0" smtClean="0"/>
              <a:t>Ответ: при а=2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05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34.38 </a:t>
            </a:r>
            <a:r>
              <a:rPr lang="ru-RU" dirty="0"/>
              <a:t>При каких значениях параметра а модуль разности корней уравнения 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-а</a:t>
            </a:r>
            <a:r>
              <a:rPr lang="en-US" dirty="0"/>
              <a:t>x</a:t>
            </a:r>
            <a:r>
              <a:rPr lang="ru-RU" dirty="0"/>
              <a:t>+2а=0 равен 3?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645023"/>
            <a:ext cx="6196405" cy="2078045"/>
          </a:xfrm>
        </p:spPr>
        <p:txBody>
          <a:bodyPr/>
          <a:lstStyle/>
          <a:p>
            <a:r>
              <a:rPr lang="ru-RU" dirty="0" smtClean="0"/>
              <a:t>Ответ: при а=9 или а=-1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27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373208"/>
              </p:ext>
            </p:extLst>
          </p:nvPr>
        </p:nvGraphicFramePr>
        <p:xfrm>
          <a:off x="971600" y="836712"/>
          <a:ext cx="7200799" cy="53629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568709"/>
                <a:gridCol w="3632090"/>
              </a:tblGrid>
              <a:tr h="525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Вариант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№1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Найдите корни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-6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+8=0 с помощью теоремы Виета.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№2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Применяя теорему, обратную теореме Виета, определите, являются ли корнями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-56=0 числа -7 и 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№3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Известно, что корни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– корни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+4=0. Не решая уравнение, найдите значение выражения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При каких значениях параметра а сумма квадратов корней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 а =0 равна 12.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3" marR="4177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Вариант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№1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Найдите корни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+7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-8=0  с помощью теоремы Виета.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№2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Применяя теорему, обратную теореме Виета, определите, являются ли корнями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-20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-99=0 числа 9 и 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№3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Известно, что корни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– корни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+2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-8=0. Не решая уравнение, найдите значение выражения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№4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При каких значениях параметра а сумма квадратов корней уравнения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+ а =0 равна 6.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73" marR="41773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68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79085"/>
              </p:ext>
            </p:extLst>
          </p:nvPr>
        </p:nvGraphicFramePr>
        <p:xfrm>
          <a:off x="1043608" y="2204864"/>
          <a:ext cx="7056783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022"/>
                <a:gridCol w="3528761"/>
              </a:tblGrid>
              <a:tr h="381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Вариант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№1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=-2, x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=-4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№2 являются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№3 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№4 при а=2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Вариант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№1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=-8, x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=1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№2 не являются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№3 36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№4 нет таких а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8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</TotalTime>
  <Words>479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Решение заданий с параметром на применение Теоремы Виета</vt:lpstr>
      <vt:lpstr>При каких значениях параметра а сумма квадратов корней уравнения x2 + аx + а=0 равна 3</vt:lpstr>
      <vt:lpstr>34.28При каких значениях параметра а сумма квадратов корней уравнения 3x2 + аx -7=0 равна 46/9</vt:lpstr>
      <vt:lpstr>34.30 Верно ли утверждение: уравнение 7x2+4x-a2-1=0 имеет корни разных знаков при любом значении параметра а? </vt:lpstr>
      <vt:lpstr>34.31 Найдите все значения параметра b, при которых имеет целые корни уравнение x2+bx+6=0  </vt:lpstr>
      <vt:lpstr>34.36 При каких значениях параметра а разность корней уравнения 2x2-(а+1)x+а-1=0 равна их произведению? </vt:lpstr>
      <vt:lpstr>34.38 При каких значениях параметра а модуль разности корней уравнения x2-аx+2а=0 равен 3? </vt:lpstr>
      <vt:lpstr>Презентация PowerPoint</vt:lpstr>
      <vt:lpstr>Ответы</vt:lpstr>
      <vt:lpstr>Домашнее задание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февраля  Классная работа</dc:title>
  <dc:creator>RePack by Diakov</dc:creator>
  <cp:lastModifiedBy>RePack by Diakov</cp:lastModifiedBy>
  <cp:revision>6</cp:revision>
  <dcterms:created xsi:type="dcterms:W3CDTF">2020-02-16T11:20:38Z</dcterms:created>
  <dcterms:modified xsi:type="dcterms:W3CDTF">2020-02-24T07:31:19Z</dcterms:modified>
</cp:coreProperties>
</file>