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70" r:id="rId9"/>
    <p:sldId id="271" r:id="rId10"/>
    <p:sldId id="261" r:id="rId11"/>
    <p:sldId id="26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7D1E92-50E4-4FAD-8DFC-03A96612B0D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31747D-0501-4B2A-AB3C-23287AF1D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0891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2725"/>
            <a:ext cx="9144000" cy="7288866"/>
          </a:xfrm>
          <a:prstGeom prst="rect">
            <a:avLst/>
          </a:prstGeom>
          <a:noFill/>
        </p:spPr>
      </p:pic>
      <p:pic>
        <p:nvPicPr>
          <p:cNvPr id="1026" name="Picture 2" descr="J:\img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7858180" cy="35690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00098" y="1071546"/>
            <a:ext cx="94149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умолкнут звуки кантеле…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2844" y="4357694"/>
            <a:ext cx="8305800" cy="48599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открылок</a:t>
            </a:r>
            <a:endParaRPr lang="ru-RU" dirty="0"/>
          </a:p>
        </p:txBody>
      </p:sp>
      <p:pic>
        <p:nvPicPr>
          <p:cNvPr id="10245" name="Picture 5" descr="C:\Users\1\Desktop\ок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619375" cy="1743075"/>
          </a:xfrm>
          <a:prstGeom prst="rect">
            <a:avLst/>
          </a:prstGeom>
          <a:noFill/>
        </p:spPr>
      </p:pic>
      <p:pic>
        <p:nvPicPr>
          <p:cNvPr id="10246" name="Picture 6" descr="C:\Users\1\Desktop\r10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14818"/>
            <a:ext cx="2857500" cy="1914525"/>
          </a:xfrm>
          <a:prstGeom prst="rect">
            <a:avLst/>
          </a:prstGeom>
          <a:noFill/>
        </p:spPr>
      </p:pic>
      <p:pic>
        <p:nvPicPr>
          <p:cNvPr id="10250" name="Picture 10" descr="C:\Users\1\Desktop\r10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643050"/>
            <a:ext cx="2857500" cy="2352675"/>
          </a:xfrm>
          <a:prstGeom prst="rect">
            <a:avLst/>
          </a:prstGeom>
          <a:noFill/>
        </p:spPr>
      </p:pic>
      <p:pic>
        <p:nvPicPr>
          <p:cNvPr id="10251" name="Picture 11" descr="C:\Users\1\Desktop\r100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357694"/>
            <a:ext cx="2857500" cy="18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/>
          </a:p>
        </p:txBody>
      </p:sp>
      <p:pic>
        <p:nvPicPr>
          <p:cNvPr id="2050" name="Picture 2" descr="J:\imag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73546">
            <a:off x="5215197" y="2047001"/>
            <a:ext cx="2863322" cy="4500594"/>
          </a:xfrm>
          <a:prstGeom prst="rect">
            <a:avLst/>
          </a:prstGeom>
          <a:noFill/>
        </p:spPr>
      </p:pic>
      <p:pic>
        <p:nvPicPr>
          <p:cNvPr id="2051" name="Picture 3" descr="J:\img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4572017" cy="207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098" name="Picture 2" descr="J:\11 класс\SAM_0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524771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Резонаторные чаши</a:t>
            </a:r>
            <a:endParaRPr lang="ru-RU" dirty="0"/>
          </a:p>
        </p:txBody>
      </p:sp>
      <p:pic>
        <p:nvPicPr>
          <p:cNvPr id="5122" name="Picture 2" descr="J:\11 класс\SAM_0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5643570" cy="1548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J:\11 класс\SAM_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7022349" cy="3685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r10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939" y="428604"/>
            <a:ext cx="8824061" cy="5072098"/>
          </a:xfrm>
          <a:prstGeom prst="rect">
            <a:avLst/>
          </a:prstGeom>
          <a:noFill/>
        </p:spPr>
      </p:pic>
      <p:pic>
        <p:nvPicPr>
          <p:cNvPr id="5122" name="Picture 2" descr="J:\надо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2" y="2505075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5984760" cy="614346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1026" name="Picture 2" descr="E:\11 класс\vainamoi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86124"/>
            <a:ext cx="4521738" cy="30718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357166"/>
            <a:ext cx="86439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Все мужчины, сколько было,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Все стояли , снявши шапки,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Сколько ни было там женщин,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Все рукой подперли щеки,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Все. Как есть лесные звери,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Когти подобрав, расселись,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Чтобы кантеле послушать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И, ликуя восторгаться.</a:t>
            </a:r>
          </a:p>
          <a:p>
            <a:endParaRPr lang="ru-RU" b="1" i="1" dirty="0" smtClean="0"/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  Калевала, руна 44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11848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История кантеле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J:\11 класс\20090227-Kok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7948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J:\11 класс\SAM_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818771" cy="5729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8194" name="Picture 2" descr="J:\вепсыыыы\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2676394" cy="4357718"/>
          </a:xfrm>
          <a:prstGeom prst="rect">
            <a:avLst/>
          </a:prstGeom>
          <a:noFill/>
        </p:spPr>
      </p:pic>
      <p:pic>
        <p:nvPicPr>
          <p:cNvPr id="8195" name="Picture 3" descr="C:\Users\1\Desktop\ста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0504"/>
            <a:ext cx="4357718" cy="2502743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 descr="C:\Users\1\Desktop\imagссс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00042"/>
            <a:ext cx="4029511" cy="3248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3074" name="Picture 2" descr="J:\11 класс\SetWidth500-IMG_1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4762500" cy="2933700"/>
          </a:xfrm>
          <a:prstGeom prst="rect">
            <a:avLst/>
          </a:prstGeom>
          <a:noFill/>
        </p:spPr>
      </p:pic>
      <p:pic>
        <p:nvPicPr>
          <p:cNvPr id="3075" name="Picture 3" descr="J:\11 класс\_hNxOHNwh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3"/>
            <a:ext cx="400052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488" y="428604"/>
            <a:ext cx="3214710" cy="642942"/>
          </a:xfrm>
        </p:spPr>
        <p:txBody>
          <a:bodyPr/>
          <a:lstStyle/>
          <a:p>
            <a:r>
              <a:rPr lang="ru-RU" dirty="0" smtClean="0"/>
              <a:t>форма</a:t>
            </a:r>
            <a:endParaRPr lang="ru-RU" dirty="0"/>
          </a:p>
        </p:txBody>
      </p:sp>
      <p:pic>
        <p:nvPicPr>
          <p:cNvPr id="4099" name="Picture 3" descr="J:\надо\im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57628"/>
            <a:ext cx="4169454" cy="2714644"/>
          </a:xfrm>
          <a:prstGeom prst="rect">
            <a:avLst/>
          </a:prstGeom>
          <a:noFill/>
        </p:spPr>
      </p:pic>
      <p:pic>
        <p:nvPicPr>
          <p:cNvPr id="4100" name="Picture 4" descr="J:\11 класс\SAM_0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928670"/>
            <a:ext cx="4929190" cy="2775521"/>
          </a:xfrm>
          <a:prstGeom prst="rect">
            <a:avLst/>
          </a:prstGeom>
          <a:noFill/>
        </p:spPr>
      </p:pic>
      <p:pic>
        <p:nvPicPr>
          <p:cNvPr id="7" name="Picture 3" descr="C:\Users\1\Desktop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4000504"/>
            <a:ext cx="2928958" cy="2349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714380"/>
          </a:xfrm>
        </p:spPr>
        <p:txBody>
          <a:bodyPr/>
          <a:lstStyle/>
          <a:p>
            <a:r>
              <a:rPr lang="ru-RU" dirty="0" smtClean="0"/>
              <a:t>Карельское кантеле</a:t>
            </a:r>
            <a:endParaRPr lang="ru-RU" dirty="0"/>
          </a:p>
        </p:txBody>
      </p:sp>
      <p:pic>
        <p:nvPicPr>
          <p:cNvPr id="6146" name="Picture 2" descr="J:\11 класс\kantele.jpg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3971925" cy="2381250"/>
          </a:xfrm>
          <a:prstGeom prst="rect">
            <a:avLst/>
          </a:prstGeom>
          <a:noFill/>
        </p:spPr>
      </p:pic>
      <p:pic>
        <p:nvPicPr>
          <p:cNvPr id="5" name="Picture 3" descr="J:\11 класс\надо\79638589_large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143404" cy="3113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Вепсское  кантеле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292</TotalTime>
  <Words>63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История кантеле</vt:lpstr>
      <vt:lpstr>Слайд 4</vt:lpstr>
      <vt:lpstr>Слайд 5</vt:lpstr>
      <vt:lpstr>Слайд 6</vt:lpstr>
      <vt:lpstr>форма</vt:lpstr>
      <vt:lpstr>Карельское кантеле</vt:lpstr>
      <vt:lpstr>Вепсское  кантеле</vt:lpstr>
      <vt:lpstr>открылок</vt:lpstr>
      <vt:lpstr>Слайд 11</vt:lpstr>
      <vt:lpstr>Слайд 12</vt:lpstr>
      <vt:lpstr>Резонаторные чаши</vt:lpstr>
      <vt:lpstr>Слайд 14</vt:lpstr>
      <vt:lpstr>Слайд 15</vt:lpstr>
    </vt:vector>
  </TitlesOfParts>
  <Company>МОУ "Шелтозеркая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умолкнут звуки кантеле…</dc:title>
  <dc:creator>Ученик</dc:creator>
  <cp:lastModifiedBy>1</cp:lastModifiedBy>
  <cp:revision>31</cp:revision>
  <dcterms:created xsi:type="dcterms:W3CDTF">2013-10-30T06:15:41Z</dcterms:created>
  <dcterms:modified xsi:type="dcterms:W3CDTF">2013-10-31T17:53:04Z</dcterms:modified>
</cp:coreProperties>
</file>