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5" r:id="rId2"/>
    <p:sldId id="256" r:id="rId3"/>
    <p:sldId id="271" r:id="rId4"/>
    <p:sldId id="259" r:id="rId5"/>
    <p:sldId id="258" r:id="rId6"/>
    <p:sldId id="260" r:id="rId7"/>
    <p:sldId id="257" r:id="rId8"/>
    <p:sldId id="265" r:id="rId9"/>
    <p:sldId id="266" r:id="rId10"/>
    <p:sldId id="280" r:id="rId11"/>
    <p:sldId id="263" r:id="rId12"/>
    <p:sldId id="262" r:id="rId13"/>
    <p:sldId id="270" r:id="rId14"/>
    <p:sldId id="264" r:id="rId15"/>
    <p:sldId id="274" r:id="rId16"/>
    <p:sldId id="273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0000"/>
    <a:srgbClr val="FFFF00"/>
    <a:srgbClr val="FF99CC"/>
    <a:srgbClr val="800080"/>
    <a:srgbClr val="FF6600"/>
    <a:srgbClr val="FFFFFF"/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320" autoAdjust="0"/>
  </p:normalViewPr>
  <p:slideViewPr>
    <p:cSldViewPr>
      <p:cViewPr>
        <p:scale>
          <a:sx n="75" d="100"/>
          <a:sy n="75" d="100"/>
        </p:scale>
        <p:origin x="-744" y="-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9AA1EA-5676-4540-A31A-7A152DDA28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9D4A5-31CE-4414-83BA-1299A80340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E6DBC-E0DC-46AF-8942-F4CF4DDF88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33E4F-B8C5-4753-BCFF-AAA8564898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09FAE-361F-42D3-87D7-5859ADBFAE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33BD9B-9627-4521-ABDB-48A42FFADB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79AD0-88F3-4458-92BC-CEE93E412C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D56C8-EC6C-48AD-A599-ED584EA4D0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C876C-CF39-4D99-BA83-4DCF138012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BD6B1-86E7-4DCF-90F4-C8EC4456EC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1754CD-DBDA-48E7-A7BC-FF431B8838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3F68DB-6BD3-43FF-ADCC-2B1F138F2C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BF6EB-3AA4-46D3-B0A3-AAB96AD651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40329C5-4B42-4FC5-BB1A-6F66B36DAB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3.wmf"/><Relationship Id="rId4" Type="http://schemas.openxmlformats.org/officeDocument/2006/relationships/image" Target="../media/image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3.wmf"/><Relationship Id="rId4" Type="http://schemas.openxmlformats.org/officeDocument/2006/relationships/image" Target="../media/image19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21.wmf"/><Relationship Id="rId7" Type="http://schemas.openxmlformats.org/officeDocument/2006/relationships/image" Target="../media/image22.jpeg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3.wmf"/><Relationship Id="rId4" Type="http://schemas.openxmlformats.org/officeDocument/2006/relationships/image" Target="../media/image1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wmf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3.wmf"/><Relationship Id="rId4" Type="http://schemas.openxmlformats.org/officeDocument/2006/relationships/image" Target="../media/image1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3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3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2053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67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-2586037" y="3119437"/>
            <a:ext cx="5791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0"/>
            <a:ext cx="48768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681663" y="3005137"/>
            <a:ext cx="58674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6238875"/>
            <a:ext cx="51054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381000" y="1905000"/>
            <a:ext cx="77724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7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 День Матери</a:t>
            </a:r>
          </a:p>
        </p:txBody>
      </p:sp>
      <p:pic>
        <p:nvPicPr>
          <p:cNvPr id="2059" name="Picture 19" descr="f84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38100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9" descr="f84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5105400"/>
            <a:ext cx="14541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9" descr="f84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47244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9" descr="J009917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135100">
            <a:off x="6354762" y="3878263"/>
            <a:ext cx="3167063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19" descr="f84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5257800"/>
            <a:ext cx="990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19" descr="J009917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475681">
            <a:off x="3332163" y="5724525"/>
            <a:ext cx="3757612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Picture 19" descr="f84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32004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6" name="Picture 19" descr="f84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51054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7" name="Picture 19" descr="f84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92813" y="4419600"/>
            <a:ext cx="12604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8" name="Picture 2" descr="D:\коллекция картинок\АНИМАШКИ\Цветы\flowers32[1]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6700" y="4114800"/>
            <a:ext cx="1714500" cy="228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9" name="Picture 3" descr="D:\коллекция картинок\АНИМАШКИ\Цветы\flowers32[1]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7800" y="4991100"/>
            <a:ext cx="10668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0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38875"/>
            <a:ext cx="40386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blRwBWhYcU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5098" y="0"/>
            <a:ext cx="4773803" cy="6858000"/>
          </a:xfrm>
          <a:prstGeom prst="rect">
            <a:avLst/>
          </a:prstGeom>
        </p:spPr>
      </p:pic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13316" name="Picture 5" descr="J01878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04800"/>
            <a:ext cx="1831975" cy="133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Rectangle 10"/>
          <p:cNvSpPr>
            <a:spLocks noGrp="1" noChangeArrowheads="1"/>
          </p:cNvSpPr>
          <p:nvPr>
            <p:ph type="title"/>
          </p:nvPr>
        </p:nvSpPr>
        <p:spPr>
          <a:xfrm>
            <a:off x="0" y="5181600"/>
            <a:ext cx="9448800" cy="1524000"/>
          </a:xfrm>
        </p:spPr>
        <p:txBody>
          <a:bodyPr/>
          <a:lstStyle/>
          <a:p>
            <a:pPr eaLnBrk="1" hangingPunct="1"/>
            <a:r>
              <a:rPr lang="ru-RU" sz="4000" b="1" i="1" smtClean="0"/>
              <a:t> </a:t>
            </a:r>
            <a:r>
              <a:rPr lang="ru-RU" sz="2400" smtClean="0">
                <a:solidFill>
                  <a:schemeClr val="accent2"/>
                </a:solidFill>
              </a:rPr>
              <a:t>Каждую секунду в мире рождается три человека, и они тоже вскоре смогут произнести слово </a:t>
            </a:r>
            <a:r>
              <a:rPr lang="ru-RU" sz="2400" smtClean="0">
                <a:solidFill>
                  <a:srgbClr val="FF0066"/>
                </a:solidFill>
              </a:rPr>
              <a:t>“мама”.</a:t>
            </a:r>
            <a:r>
              <a:rPr lang="ru-RU" sz="2400" smtClean="0">
                <a:solidFill>
                  <a:schemeClr val="accent2"/>
                </a:solidFill>
              </a:rPr>
              <a:t> С первого дня жизни ребенка мать живет его дыханием, его слезами и улыбками</a:t>
            </a:r>
            <a:r>
              <a:rPr lang="ru-RU" sz="2400" smtClean="0"/>
              <a:t>.</a:t>
            </a:r>
            <a:r>
              <a:rPr lang="ru-RU" sz="4000" smtClean="0"/>
              <a:t> </a:t>
            </a:r>
          </a:p>
        </p:txBody>
      </p:sp>
      <p:pic>
        <p:nvPicPr>
          <p:cNvPr id="13318" name="Picture 11" descr="J009917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-2690019" y="2690019"/>
            <a:ext cx="6122988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14" descr="J009917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9143802">
            <a:off x="6828320" y="1952429"/>
            <a:ext cx="28956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13" descr="f84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86710" y="428604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Содержимое 10" descr="blRwBWhYcU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flipH="1">
            <a:off x="2500298" y="214290"/>
            <a:ext cx="4143404" cy="49292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gpdcf_k81R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  <p:sp>
        <p:nvSpPr>
          <p:cNvPr id="14339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214290"/>
            <a:ext cx="7696200" cy="1643074"/>
          </a:xfrm>
        </p:spPr>
        <p:txBody>
          <a:bodyPr/>
          <a:lstStyle/>
          <a:p>
            <a:pPr algn="l" eaLnBrk="1" hangingPunct="1"/>
            <a:r>
              <a:rPr lang="ru-RU" sz="3600" b="1" i="1" dirty="0" smtClean="0">
                <a:solidFill>
                  <a:srgbClr val="FF0000"/>
                </a:solidFill>
              </a:rPr>
              <a:t>Солнце согревает все живое, а ее любовь жизнь малыша.</a:t>
            </a:r>
            <a:r>
              <a:rPr lang="ru-RU" sz="4000" dirty="0" smtClean="0"/>
              <a:t> </a:t>
            </a:r>
          </a:p>
        </p:txBody>
      </p:sp>
      <p:pic>
        <p:nvPicPr>
          <p:cNvPr id="14340" name="Picture 7" descr="J00991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15050"/>
            <a:ext cx="91440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8" descr="J018781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304800" y="4114800"/>
            <a:ext cx="1544638" cy="2001838"/>
          </a:xfrm>
          <a:noFill/>
        </p:spPr>
      </p:pic>
      <p:pic>
        <p:nvPicPr>
          <p:cNvPr id="14342" name="Picture 9" descr="J009917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9143802">
            <a:off x="7074574" y="4647625"/>
            <a:ext cx="23622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10" descr="f84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58082" y="2857496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5181600" y="152400"/>
            <a:ext cx="3962400" cy="5715000"/>
          </a:xfrm>
        </p:spPr>
        <p:txBody>
          <a:bodyPr/>
          <a:lstStyle/>
          <a:p>
            <a:pPr eaLnBrk="1" hangingPunct="1"/>
            <a:r>
              <a:rPr lang="ru-RU" sz="2800" b="1" dirty="0" smtClean="0"/>
              <a:t>  Мать-чудо мира! Своей готовностью к самопожертвованию она наделяет ребёнка чувством надежности, защищенности!</a:t>
            </a:r>
          </a:p>
        </p:txBody>
      </p:sp>
      <p:pic>
        <p:nvPicPr>
          <p:cNvPr id="15365" name="Picture 5" descr="J01878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6600" y="4648200"/>
            <a:ext cx="1808163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 descr="J01878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5029200"/>
            <a:ext cx="1065213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8" descr="J009917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154738"/>
            <a:ext cx="579120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9" descr="J009917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1743075" y="2752725"/>
            <a:ext cx="62484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12" descr="J009917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310588">
            <a:off x="7086600" y="457200"/>
            <a:ext cx="18288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1" descr="f84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0" y="2286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Содержимое 11" descr="z_cf61fd27.jpg"/>
          <p:cNvPicPr>
            <a:picLocks noGrp="1" noChangeAspect="1"/>
          </p:cNvPicPr>
          <p:nvPr>
            <p:ph idx="1"/>
          </p:nvPr>
        </p:nvPicPr>
        <p:blipFill>
          <a:blip r:embed="rId7" cstate="print"/>
          <a:stretch>
            <a:fillRect/>
          </a:stretch>
        </p:blipFill>
        <p:spPr>
          <a:xfrm>
            <a:off x="285720" y="500042"/>
            <a:ext cx="4143973" cy="2786082"/>
          </a:xfrm>
        </p:spPr>
      </p:pic>
      <p:pic>
        <p:nvPicPr>
          <p:cNvPr id="13" name="Рисунок 12" descr="EzMrFcO5saY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5720" y="3452830"/>
            <a:ext cx="4214842" cy="28087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16388" name="Picture 6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5943600"/>
            <a:ext cx="6732588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304800"/>
            <a:ext cx="6705600" cy="1981200"/>
          </a:xfrm>
        </p:spPr>
        <p:txBody>
          <a:bodyPr/>
          <a:lstStyle/>
          <a:p>
            <a:pPr algn="l" eaLnBrk="1" hangingPunct="1"/>
            <a:r>
              <a:rPr lang="ru-RU" b="1" smtClean="0">
                <a:solidFill>
                  <a:srgbClr val="FF0066"/>
                </a:solidFill>
              </a:rPr>
              <a:t>С  ПРАЗДНИКОМ ВАС!</a:t>
            </a:r>
          </a:p>
        </p:txBody>
      </p:sp>
      <p:pic>
        <p:nvPicPr>
          <p:cNvPr id="16390" name="Picture 8" descr="NA01357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368" y="214290"/>
            <a:ext cx="2139372" cy="157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9" descr="f84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48006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10" descr="f84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05800" y="60198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11" descr="f84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9586" y="21429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12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2388423" y="3174185"/>
            <a:ext cx="6172200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Содержимое 12" descr="v5XGyP2LRYE.jpg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571604" y="1857364"/>
            <a:ext cx="3071834" cy="4383087"/>
          </a:xfrm>
        </p:spPr>
      </p:pic>
      <p:pic>
        <p:nvPicPr>
          <p:cNvPr id="14" name="Рисунок 13" descr="z_4681552a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0694" y="1785926"/>
            <a:ext cx="3052790" cy="4429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5072034" y="714356"/>
            <a:ext cx="4071966" cy="5072098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FF0066"/>
                </a:solidFill>
              </a:rPr>
              <a:t>Пожелаем матерям всего мира :счастья, добра, </a:t>
            </a:r>
            <a:r>
              <a:rPr lang="ru-RU" sz="3600" b="1" dirty="0" smtClean="0">
                <a:solidFill>
                  <a:srgbClr val="FF0066"/>
                </a:solidFill>
              </a:rPr>
              <a:t> </a:t>
            </a:r>
            <a:r>
              <a:rPr lang="ru-RU" sz="3600" b="1" dirty="0" smtClean="0">
                <a:solidFill>
                  <a:srgbClr val="FF0066"/>
                </a:solidFill>
              </a:rPr>
              <a:t>любви !</a:t>
            </a:r>
          </a:p>
        </p:txBody>
      </p:sp>
      <p:pic>
        <p:nvPicPr>
          <p:cNvPr id="17413" name="Picture 6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115050"/>
            <a:ext cx="67818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7" descr="f84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312958">
            <a:off x="7143768" y="0"/>
            <a:ext cx="1643050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9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-2713831" y="2713831"/>
            <a:ext cx="6096000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Содержимое 11" descr="ZBC-wPz4lGs (1)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000100" y="214290"/>
            <a:ext cx="4291043" cy="585142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8229600" cy="4694238"/>
          </a:xfrm>
        </p:spPr>
        <p:txBody>
          <a:bodyPr/>
          <a:lstStyle/>
          <a:p>
            <a:pPr algn="l" eaLnBrk="1" hangingPunct="1"/>
            <a:r>
              <a:rPr lang="ru-RU" sz="3600" b="1" smtClean="0">
                <a:solidFill>
                  <a:srgbClr val="3333FF"/>
                </a:solidFill>
              </a:rPr>
              <a:t>      Дорогие женщины!</a:t>
            </a:r>
            <a:br>
              <a:rPr lang="ru-RU" sz="3600" b="1" smtClean="0">
                <a:solidFill>
                  <a:srgbClr val="3333FF"/>
                </a:solidFill>
              </a:rPr>
            </a:br>
            <a:r>
              <a:rPr lang="ru-RU" sz="3600" b="1" smtClean="0">
                <a:solidFill>
                  <a:srgbClr val="FF0066"/>
                </a:solidFill>
              </a:rPr>
              <a:t>Пусть ваши лица устают только от улыбок, а руки –от букетов цветов!</a:t>
            </a:r>
            <a:br>
              <a:rPr lang="ru-RU" sz="3600" b="1" smtClean="0">
                <a:solidFill>
                  <a:srgbClr val="FF0066"/>
                </a:solidFill>
              </a:rPr>
            </a:br>
            <a:r>
              <a:rPr lang="ru-RU" sz="3600" b="1" smtClean="0">
                <a:solidFill>
                  <a:srgbClr val="FF0066"/>
                </a:solidFill>
              </a:rPr>
              <a:t>Пусть ваш домашний очаг всегда украшает уют, достаток, любовь, счастье!</a:t>
            </a:r>
            <a:br>
              <a:rPr lang="ru-RU" sz="3600" b="1" smtClean="0">
                <a:solidFill>
                  <a:srgbClr val="FF0066"/>
                </a:solidFill>
              </a:rPr>
            </a:br>
            <a:r>
              <a:rPr lang="ru-RU" sz="3600" b="1" smtClean="0">
                <a:solidFill>
                  <a:srgbClr val="FF0066"/>
                </a:solidFill>
              </a:rPr>
              <a:t>Пусть ваши дети будут послушными!</a:t>
            </a:r>
          </a:p>
        </p:txBody>
      </p:sp>
      <p:pic>
        <p:nvPicPr>
          <p:cNvPr id="18436" name="Picture 3" descr="657a8bc2b97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3581400"/>
            <a:ext cx="3733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7" descr="J00991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15050"/>
            <a:ext cx="67818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8" descr="J00991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-2718593" y="2718593"/>
            <a:ext cx="60960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19459" name="Picture 2" descr="i-108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0"/>
            <a:ext cx="7010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WordArt 3"/>
          <p:cNvSpPr>
            <a:spLocks noChangeArrowheads="1" noChangeShapeType="1" noTextEdit="1"/>
          </p:cNvSpPr>
          <p:nvPr/>
        </p:nvSpPr>
        <p:spPr bwMode="auto">
          <a:xfrm>
            <a:off x="0" y="228600"/>
            <a:ext cx="6324600" cy="22002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Спасибо за внимаие!</a:t>
            </a:r>
          </a:p>
        </p:txBody>
      </p:sp>
      <p:pic>
        <p:nvPicPr>
          <p:cNvPr id="19461" name="Picture 5" descr="J00991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5867400"/>
            <a:ext cx="6503988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560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128" name="AutoShape 8"/>
          <p:cNvSpPr>
            <a:spLocks noChangeArrowheads="1"/>
          </p:cNvSpPr>
          <p:nvPr/>
        </p:nvSpPr>
        <p:spPr bwMode="auto">
          <a:xfrm>
            <a:off x="5181600" y="762000"/>
            <a:ext cx="3810000" cy="5715000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50000">
                <a:srgbClr val="FF99CC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5257800" y="304800"/>
            <a:ext cx="3886200" cy="6172200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rgbClr val="FF0066"/>
                </a:solidFill>
              </a:rPr>
              <a:t>САМАЯ ПРЕКРАСНАЯ ИЗ ЖЕНЩИН - ЖЕНЩИНА С РЕБЁНКОМ  НА РУКАХ!</a:t>
            </a:r>
          </a:p>
        </p:txBody>
      </p:sp>
      <p:pic>
        <p:nvPicPr>
          <p:cNvPr id="3077" name="Picture 6" descr="170859700071d47aca0cd9075e981cbc0dd3d1553d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429" b="5531"/>
          <a:stretch>
            <a:fillRect/>
          </a:stretch>
        </p:blipFill>
        <p:spPr>
          <a:xfrm>
            <a:off x="152400" y="228600"/>
            <a:ext cx="4894263" cy="6477000"/>
          </a:xfrm>
        </p:spPr>
      </p:pic>
      <p:pic>
        <p:nvPicPr>
          <p:cNvPr id="3078" name="Picture 10" descr="J00991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6183313"/>
            <a:ext cx="5562600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2" descr="J00991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2645568" y="2874168"/>
            <a:ext cx="6019800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13" descr="J00991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1640682" y="2778918"/>
            <a:ext cx="6324600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14" descr="J00991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5563"/>
            <a:ext cx="51054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6" descr="f84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53400" y="58674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7" descr="f84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60960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18" descr="f84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34400" y="4419600"/>
            <a:ext cx="8763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21" descr="J009917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94525" y="6448425"/>
            <a:ext cx="21494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19" descr="f84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43800" y="60198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7" name="Picture 20" descr="f84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0" y="51816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chemeClr val="accent2"/>
                </a:solidFill>
              </a:rPr>
              <a:t>Не случайно народная мудрость слово </a:t>
            </a:r>
            <a:r>
              <a:rPr lang="ru-RU" sz="2800" b="1" smtClean="0">
                <a:solidFill>
                  <a:srgbClr val="FF0000"/>
                </a:solidFill>
              </a:rPr>
              <a:t>“мама”</a:t>
            </a:r>
            <a:r>
              <a:rPr lang="ru-RU" sz="2800" b="1" smtClean="0">
                <a:solidFill>
                  <a:schemeClr val="accent2"/>
                </a:solidFill>
              </a:rPr>
              <a:t> поставила рядом с другим великим словом – </a:t>
            </a:r>
            <a:r>
              <a:rPr lang="ru-RU" sz="2800" b="1" smtClean="0">
                <a:solidFill>
                  <a:srgbClr val="FF0000"/>
                </a:solidFill>
              </a:rPr>
              <a:t>“Родина”.</a:t>
            </a:r>
            <a:r>
              <a:rPr lang="ru-RU" sz="4000" smtClean="0"/>
              <a:t> </a:t>
            </a:r>
          </a:p>
        </p:txBody>
      </p:sp>
      <p:sp>
        <p:nvSpPr>
          <p:cNvPr id="23565" name="Rectangle 13"/>
          <p:cNvSpPr>
            <a:spLocks noGrp="1" noChangeArrowheads="1"/>
          </p:cNvSpPr>
          <p:nvPr>
            <p:ph type="body" sz="half" idx="2"/>
          </p:nvPr>
        </p:nvSpPr>
        <p:spPr>
          <a:xfrm>
            <a:off x="5410200" y="990600"/>
            <a:ext cx="3124200" cy="2133600"/>
          </a:xfrm>
        </p:spPr>
        <p:txBody>
          <a:bodyPr/>
          <a:lstStyle/>
          <a:p>
            <a:pPr algn="ctr" eaLnBrk="1" hangingPunct="1"/>
            <a:r>
              <a:rPr lang="ru-RU" sz="2800" b="1" smtClean="0">
                <a:solidFill>
                  <a:srgbClr val="FF0000"/>
                </a:solidFill>
              </a:rPr>
              <a:t>Дом</a:t>
            </a:r>
          </a:p>
          <a:p>
            <a:pPr algn="ctr" eaLnBrk="1" hangingPunct="1"/>
            <a:r>
              <a:rPr lang="ru-RU" sz="2800" b="1" smtClean="0">
                <a:solidFill>
                  <a:srgbClr val="FF0000"/>
                </a:solidFill>
              </a:rPr>
              <a:t>Папа</a:t>
            </a:r>
          </a:p>
          <a:p>
            <a:pPr algn="ctr" eaLnBrk="1" hangingPunct="1"/>
            <a:r>
              <a:rPr lang="ru-RU" sz="2800" b="1" smtClean="0">
                <a:solidFill>
                  <a:srgbClr val="FF0000"/>
                </a:solidFill>
              </a:rPr>
              <a:t>Мама</a:t>
            </a:r>
          </a:p>
          <a:p>
            <a:pPr algn="ctr" eaLnBrk="1" hangingPunct="1"/>
            <a:r>
              <a:rPr lang="ru-RU" sz="2800" b="1" smtClean="0">
                <a:solidFill>
                  <a:srgbClr val="FF0000"/>
                </a:solidFill>
              </a:rPr>
              <a:t>Семья</a:t>
            </a:r>
          </a:p>
          <a:p>
            <a:pPr algn="ctr" eaLnBrk="1" hangingPunct="1"/>
            <a:r>
              <a:rPr lang="ru-RU" sz="2800" b="1" smtClean="0">
                <a:solidFill>
                  <a:srgbClr val="FF0000"/>
                </a:solidFill>
              </a:rPr>
              <a:t>Солнышко</a:t>
            </a:r>
          </a:p>
          <a:p>
            <a:pPr algn="ctr" eaLnBrk="1" hangingPunct="1"/>
            <a:r>
              <a:rPr lang="ru-RU" sz="2800" b="1" smtClean="0">
                <a:solidFill>
                  <a:srgbClr val="FF0000"/>
                </a:solidFill>
              </a:rPr>
              <a:t>Школа</a:t>
            </a:r>
          </a:p>
          <a:p>
            <a:pPr algn="ctr" eaLnBrk="1" hangingPunct="1"/>
            <a:r>
              <a:rPr lang="ru-RU" sz="2800" b="1" smtClean="0">
                <a:solidFill>
                  <a:srgbClr val="FF0000"/>
                </a:solidFill>
              </a:rPr>
              <a:t>Хлеб</a:t>
            </a:r>
          </a:p>
          <a:p>
            <a:pPr algn="ctr" eaLnBrk="1" hangingPunct="1"/>
            <a:r>
              <a:rPr lang="ru-RU" sz="2800" b="1" smtClean="0">
                <a:solidFill>
                  <a:srgbClr val="FF0000"/>
                </a:solidFill>
              </a:rPr>
              <a:t>Труд</a:t>
            </a:r>
          </a:p>
          <a:p>
            <a:pPr algn="ctr" eaLnBrk="1" hangingPunct="1"/>
            <a:r>
              <a:rPr lang="ru-RU" sz="2800" b="1" smtClean="0">
                <a:solidFill>
                  <a:srgbClr val="FF0000"/>
                </a:solidFill>
              </a:rPr>
              <a:t>Москва</a:t>
            </a:r>
          </a:p>
          <a:p>
            <a:pPr algn="ctr" eaLnBrk="1" hangingPunct="1"/>
            <a:r>
              <a:rPr lang="ru-RU" sz="2800" b="1" smtClean="0">
                <a:solidFill>
                  <a:srgbClr val="FF0000"/>
                </a:solidFill>
              </a:rPr>
              <a:t>Россия</a:t>
            </a:r>
          </a:p>
          <a:p>
            <a:pPr algn="ctr" eaLnBrk="1" hangingPunct="1"/>
            <a:r>
              <a:rPr lang="ru-RU" sz="2800" b="1" smtClean="0">
                <a:solidFill>
                  <a:srgbClr val="FF0000"/>
                </a:solidFill>
              </a:rPr>
              <a:t>Победа</a:t>
            </a:r>
          </a:p>
          <a:p>
            <a:pPr eaLnBrk="1" hangingPunct="1"/>
            <a:endParaRPr lang="ru-RU" sz="2800" b="1" smtClean="0">
              <a:solidFill>
                <a:srgbClr val="FF0000"/>
              </a:solidFill>
            </a:endParaRPr>
          </a:p>
        </p:txBody>
      </p:sp>
      <p:pic>
        <p:nvPicPr>
          <p:cNvPr id="4102" name="Picture 15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154738"/>
            <a:ext cx="579120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9" descr="J009917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456198">
            <a:off x="7315200" y="5867400"/>
            <a:ext cx="20574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8" descr="f84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00" y="57912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Содержимое 9" descr="XIBibGtNPp0.jpg"/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5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5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5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5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35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35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35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35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35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kHQQwQgnRkU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2"/>
            <a:ext cx="9144000" cy="6858002"/>
          </a:xfrm>
        </p:spPr>
      </p:pic>
      <p:pic>
        <p:nvPicPr>
          <p:cNvPr id="5122" name="Picture 5" descr="J01994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5159375"/>
            <a:ext cx="2228850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714752"/>
            <a:ext cx="8915400" cy="3322638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FF0066"/>
                </a:solidFill>
              </a:rPr>
              <a:t>Мама, мамочка!</a:t>
            </a:r>
            <a:r>
              <a:rPr lang="ru-RU" sz="3600" b="1" dirty="0" smtClean="0">
                <a:solidFill>
                  <a:srgbClr val="0033CC"/>
                </a:solidFill>
              </a:rPr>
              <a:t> Сколько тепла таит это слово! Материнская любовь способна греть нас всегда, потому что дети – самое дорогое для матери. </a:t>
            </a:r>
            <a:endParaRPr lang="ru-RU" sz="4000" dirty="0" smtClean="0"/>
          </a:p>
        </p:txBody>
      </p:sp>
      <p:pic>
        <p:nvPicPr>
          <p:cNvPr id="5125" name="Picture 6" descr="J009917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5343525" y="3057525"/>
            <a:ext cx="68580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7" descr="J009917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9277956">
            <a:off x="0" y="533400"/>
            <a:ext cx="21494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8" descr="f84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285728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85860"/>
            <a:ext cx="4643470" cy="4214842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0033CC"/>
                </a:solidFill>
              </a:rPr>
              <a:t>Слово </a:t>
            </a:r>
            <a:r>
              <a:rPr lang="ru-RU" sz="3600" b="1" dirty="0" smtClean="0">
                <a:solidFill>
                  <a:srgbClr val="FF0000"/>
                </a:solidFill>
              </a:rPr>
              <a:t>мама</a:t>
            </a:r>
            <a:r>
              <a:rPr lang="ru-RU" sz="3600" b="1" dirty="0" smtClean="0">
                <a:solidFill>
                  <a:srgbClr val="0033CC"/>
                </a:solidFill>
              </a:rPr>
              <a:t> – одно из самых древних на Земле, которым называют самого близкого, дорогого и единственного человека!</a:t>
            </a:r>
          </a:p>
        </p:txBody>
      </p:sp>
      <p:pic>
        <p:nvPicPr>
          <p:cNvPr id="6149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6227763"/>
            <a:ext cx="5486400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15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5672932" y="2777331"/>
            <a:ext cx="62484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18" descr="J009917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456198">
            <a:off x="6248400" y="609600"/>
            <a:ext cx="20574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16" descr="f84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3048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Содержимое 9" descr="9QET-GJabwU.jpg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4643438" y="1571612"/>
            <a:ext cx="339447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tz_6XWelsA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929066"/>
            <a:ext cx="9144000" cy="1600200"/>
          </a:xfrm>
        </p:spPr>
        <p:txBody>
          <a:bodyPr/>
          <a:lstStyle/>
          <a:p>
            <a:pPr eaLnBrk="1" hangingPunct="1"/>
            <a:r>
              <a:rPr lang="ru-RU" sz="4000" b="1" i="1" dirty="0" smtClean="0"/>
              <a:t> </a:t>
            </a:r>
            <a:r>
              <a:rPr lang="ru-RU" sz="3600" b="1" dirty="0" smtClean="0">
                <a:solidFill>
                  <a:srgbClr val="0033CC"/>
                </a:solidFill>
              </a:rPr>
              <a:t>Есть такие понятия: </a:t>
            </a:r>
            <a:r>
              <a:rPr lang="ru-RU" sz="3600" b="1" dirty="0" smtClean="0">
                <a:solidFill>
                  <a:srgbClr val="FF0066"/>
                </a:solidFill>
              </a:rPr>
              <a:t>мудрость матери</a:t>
            </a:r>
            <a:r>
              <a:rPr lang="ru-RU" sz="3600" b="1" dirty="0" smtClean="0">
                <a:solidFill>
                  <a:srgbClr val="0033CC"/>
                </a:solidFill>
              </a:rPr>
              <a:t>, </a:t>
            </a:r>
            <a:r>
              <a:rPr lang="ru-RU" sz="3600" b="1" dirty="0" smtClean="0">
                <a:solidFill>
                  <a:srgbClr val="FF0066"/>
                </a:solidFill>
              </a:rPr>
              <a:t>мужество матери</a:t>
            </a:r>
            <a:r>
              <a:rPr lang="ru-RU" sz="3600" b="1" dirty="0" smtClean="0">
                <a:solidFill>
                  <a:srgbClr val="0033CC"/>
                </a:solidFill>
              </a:rPr>
              <a:t>. Люди складывают стихи о чутком сердце матери…</a:t>
            </a:r>
          </a:p>
        </p:txBody>
      </p:sp>
      <p:pic>
        <p:nvPicPr>
          <p:cNvPr id="7172" name="Picture 9" descr="J00991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5299075" y="3013075"/>
            <a:ext cx="68580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11" descr="J009917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2456198">
            <a:off x="6423025" y="5851525"/>
            <a:ext cx="24384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10" descr="f84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72396" y="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Изображение 0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285728"/>
            <a:ext cx="3321866" cy="5905540"/>
          </a:xfrm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24" y="2357430"/>
            <a:ext cx="4357718" cy="1485896"/>
          </a:xfrm>
        </p:spPr>
        <p:txBody>
          <a:bodyPr/>
          <a:lstStyle/>
          <a:p>
            <a:pPr eaLnBrk="1" hangingPunct="1"/>
            <a:r>
              <a:rPr lang="ru-RU" sz="4000" b="1" i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</a:rPr>
              <a:t>Мама </a:t>
            </a:r>
            <a:r>
              <a:rPr lang="ru-RU" sz="3600" b="1" dirty="0" smtClean="0">
                <a:solidFill>
                  <a:srgbClr val="0033CC"/>
                </a:solidFill>
              </a:rPr>
              <a:t>учит нас быть мудрыми, дает советы, заботится о нас, передает нам свои песни, оберегает нас. </a:t>
            </a:r>
            <a:r>
              <a:rPr lang="ru-RU" sz="3600" b="1" dirty="0" smtClean="0">
                <a:solidFill>
                  <a:srgbClr val="FF0000"/>
                </a:solidFill>
              </a:rPr>
              <a:t>Материнская любовь греет до старости.</a:t>
            </a:r>
            <a:r>
              <a:rPr lang="ru-RU" sz="4000" dirty="0" smtClean="0"/>
              <a:t> </a:t>
            </a:r>
          </a:p>
        </p:txBody>
      </p:sp>
      <p:pic>
        <p:nvPicPr>
          <p:cNvPr id="8196" name="Picture 7" descr="J009917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6324600"/>
            <a:ext cx="28257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8" descr="J009917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6248400"/>
            <a:ext cx="28257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9" descr="J009917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V="1">
            <a:off x="6019800" y="6172200"/>
            <a:ext cx="28257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10" descr="J009917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2456198">
            <a:off x="-457200" y="914400"/>
            <a:ext cx="3449638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11" descr="f84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5334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0" y="381000"/>
            <a:ext cx="2590800" cy="4038600"/>
          </a:xfrm>
        </p:spPr>
        <p:txBody>
          <a:bodyPr/>
          <a:lstStyle/>
          <a:p>
            <a:pPr algn="l" eaLnBrk="1" hangingPunct="1"/>
            <a:r>
              <a:rPr lang="ru-RU" sz="3600" b="1" smtClean="0">
                <a:solidFill>
                  <a:srgbClr val="800080"/>
                </a:solidFill>
              </a:rPr>
              <a:t>Песни, спетые вместе с мамой , помнятся всю жизнь!</a:t>
            </a:r>
          </a:p>
        </p:txBody>
      </p:sp>
      <p:pic>
        <p:nvPicPr>
          <p:cNvPr id="9220" name="Picture 7" descr="FD00296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4570413"/>
            <a:ext cx="2667000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 descr="J00991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91200"/>
            <a:ext cx="6122988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8" descr="J00991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2262981" y="2918619"/>
            <a:ext cx="6122988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9" descr="J00991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9436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10" descr="J00991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2537619" y="2918619"/>
            <a:ext cx="6122988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Содержимое 10" descr="5oYBgoBfVcA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000100" y="428604"/>
            <a:ext cx="4143404" cy="55245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eEUZv-oDYkQ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92836" cy="6858000"/>
          </a:xfrm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915400" cy="1905000"/>
          </a:xfrm>
        </p:spPr>
        <p:txBody>
          <a:bodyPr/>
          <a:lstStyle/>
          <a:p>
            <a:pPr eaLnBrk="1" hangingPunct="1"/>
            <a:r>
              <a:rPr lang="ru-RU" sz="4000" dirty="0" smtClean="0">
                <a:solidFill>
                  <a:srgbClr val="FF0066"/>
                </a:solidFill>
              </a:rPr>
              <a:t>Мама</a:t>
            </a:r>
            <a:r>
              <a:rPr lang="ru-RU" sz="4000" dirty="0" smtClean="0">
                <a:solidFill>
                  <a:srgbClr val="FF0000"/>
                </a:solidFill>
              </a:rPr>
              <a:t> </a:t>
            </a:r>
            <a:r>
              <a:rPr lang="ru-RU" sz="4000" dirty="0" smtClean="0">
                <a:solidFill>
                  <a:schemeClr val="accent2"/>
                </a:solidFill>
              </a:rPr>
              <a:t>– это огромное окно в мир. </a:t>
            </a:r>
            <a:r>
              <a:rPr lang="ru-RU" sz="2000" dirty="0" smtClean="0">
                <a:solidFill>
                  <a:schemeClr val="accent2"/>
                </a:solidFill>
              </a:rPr>
              <a:t>Она помогает малышу понять красоту леса и неба, луны и солнца, облаков и звезд…</a:t>
            </a:r>
            <a:endParaRPr lang="ru-RU" sz="3600" b="1" dirty="0" smtClean="0">
              <a:solidFill>
                <a:srgbClr val="FF0066"/>
              </a:solidFill>
            </a:endParaRPr>
          </a:p>
        </p:txBody>
      </p:sp>
      <p:pic>
        <p:nvPicPr>
          <p:cNvPr id="11268" name="Picture 5" descr="J00991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9436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7" descr="J009917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2456198">
            <a:off x="7315200" y="4953000"/>
            <a:ext cx="20574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 descr="f84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48600" y="47244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ень матери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день матери</Template>
  <TotalTime>76</TotalTime>
  <Words>256</Words>
  <Application>Microsoft Office PowerPoint</Application>
  <PresentationFormat>Экран (4:3)</PresentationFormat>
  <Paragraphs>27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день матери</vt:lpstr>
      <vt:lpstr>Слайд 1</vt:lpstr>
      <vt:lpstr>САМАЯ ПРЕКРАСНАЯ ИЗ ЖЕНЩИН - ЖЕНЩИНА С РЕБЁНКОМ  НА РУКАХ!</vt:lpstr>
      <vt:lpstr>Не случайно народная мудрость слово “мама” поставила рядом с другим великим словом – “Родина”. </vt:lpstr>
      <vt:lpstr>Мама, мамочка! Сколько тепла таит это слово! Материнская любовь способна греть нас всегда, потому что дети – самое дорогое для матери. </vt:lpstr>
      <vt:lpstr>Слово мама – одно из самых древних на Земле, которым называют самого близкого, дорогого и единственного человека!</vt:lpstr>
      <vt:lpstr> Есть такие понятия: мудрость матери, мужество матери. Люди складывают стихи о чутком сердце матери…</vt:lpstr>
      <vt:lpstr> Мама учит нас быть мудрыми, дает советы, заботится о нас, передает нам свои песни, оберегает нас. Материнская любовь греет до старости. </vt:lpstr>
      <vt:lpstr>Песни, спетые вместе с мамой , помнятся всю жизнь!</vt:lpstr>
      <vt:lpstr>Мама – это огромное окно в мир. Она помогает малышу понять красоту леса и неба, луны и солнца, облаков и звезд…</vt:lpstr>
      <vt:lpstr> Каждую секунду в мире рождается три человека, и они тоже вскоре смогут произнести слово “мама”. С первого дня жизни ребенка мать живет его дыханием, его слезами и улыбками. </vt:lpstr>
      <vt:lpstr>Солнце согревает все живое, а ее любовь жизнь малыша. </vt:lpstr>
      <vt:lpstr>  Мать-чудо мира! Своей готовностью к самопожертвованию она наделяет ребёнка чувством надежности, защищенности!</vt:lpstr>
      <vt:lpstr>С  ПРАЗДНИКОМ ВАС!</vt:lpstr>
      <vt:lpstr>Пожелаем матерям всего мира :счастья, добра,  любви !</vt:lpstr>
      <vt:lpstr>      Дорогие женщины! Пусть ваши лица устают только от улыбок, а руки –от букетов цветов! Пусть ваш домашний очаг всегда украшает уют, достаток, любовь, счастье! Пусть ваши дети будут послушными!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11</cp:revision>
  <cp:lastPrinted>1601-01-01T00:00:00Z</cp:lastPrinted>
  <dcterms:created xsi:type="dcterms:W3CDTF">2016-11-09T10:57:55Z</dcterms:created>
  <dcterms:modified xsi:type="dcterms:W3CDTF">2016-11-09T17:53:07Z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