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F652-5338-4EBA-9D59-9C20E25C185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F193-35BC-4F5F-A4F2-3625B5472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F193-35BC-4F5F-A4F2-3625B54724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2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26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64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0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23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4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73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4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27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89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CC14-F3D8-4DEB-9868-F0D18125BDF2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E4DC-8D88-4451-9129-98DCFF261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11288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84" y="190500"/>
            <a:ext cx="8640960" cy="65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 lnSpcReduction="10000"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</a:rPr>
              <a:t>Волшебство из бумаги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Проект</a:t>
            </a:r>
          </a:p>
          <a:p>
            <a:pPr algn="r"/>
            <a:r>
              <a:rPr lang="ru-RU" sz="2400" b="1" dirty="0" err="1" smtClean="0">
                <a:solidFill>
                  <a:schemeClr val="tx1"/>
                </a:solidFill>
              </a:rPr>
              <a:t>Чудановой</a:t>
            </a:r>
            <a:r>
              <a:rPr lang="ru-RU" sz="2400" b="1" dirty="0" smtClean="0">
                <a:solidFill>
                  <a:schemeClr val="tx1"/>
                </a:solidFill>
              </a:rPr>
              <a:t> Анастасии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ченицы 7 б класса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МБОУ «Эколого-биологический лицей №35»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Учитель: Юшкина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Наталья Федоровна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5529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 для презентаций\depositphotos_5147826-Floral-vintagel-background.Old-paper-scroll-with-pink-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62"/>
            <a:ext cx="9144000" cy="68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Материалы и инструменты необходимые для работы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601f0779fc009e4eab957a0720c1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42555"/>
            <a:ext cx="3096344" cy="18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3253"/>
            <a:ext cx="295232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art-00127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813" y="1614668"/>
            <a:ext cx="2369307" cy="26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T1t3inXDpaXXXXXXXX_!!0-item_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17" y="1614668"/>
            <a:ext cx="1873211" cy="26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359" y="1614668"/>
            <a:ext cx="2408089" cy="26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н для презентаций\vintage_paper_bcgrnd__13__600x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009"/>
            <a:ext cx="9251504" cy="68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Технология выполнения</a:t>
            </a:r>
            <a:endParaRPr lang="ru-RU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6624736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Бумажная пластика, как и все виды работ с бумагой, выполняется в определённой последовательности: выбор сюжета, составление эскиза к композиции,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выбор бумаги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 качеству, наложение фона на основу, изготовление объёмных деталей, раскладывание их на фоне, наклеивание деталей на фон.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8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он для презентаций\parchment-note-paper-office-blank-old-scroll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052736"/>
            <a:ext cx="6190456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Техника безопасности при работе с бумагой, ножницами, клеем.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76872"/>
            <a:ext cx="6192688" cy="273630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1.Ножницы передавать в закрытом виде, кольцами вперёд;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2. Не оставлять ножницы в раскрытом виде;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3.Клеем пользоваться очень осторожно;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4. Не допускать попадания клея в глаза; (при попадании немедленно           промыть тёплой водой)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5. По окончанию работы тщательно вымыть руки.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63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фон для презентаций\shutterstock_137580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556793"/>
            <a:ext cx="3384376" cy="9361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Экономическое обоснование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708920"/>
            <a:ext cx="4104456" cy="216024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Стоимость моей композиции около 50 рублей.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-Изготовлена экологически чистая композиция из  бумаги.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81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фон для презентаций\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874" cy="68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ru-RU" b="1" i="1" dirty="0" smtClean="0"/>
              <a:t>Разработка дизайна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2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Свою работу я делала под руководством учителя. Выполняла поэтапно, продумывая каждый момент своей работы.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SAM_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83582"/>
            <a:ext cx="3206621" cy="28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SAM_1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35269" cy="31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28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фон для презентаций\10872266-Old-paper-with-a-candle-and-a-quill-pen-On-a-white-backgroun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2" y="0"/>
            <a:ext cx="9126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Самоанализ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4392488" cy="44253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процессе работы, я познакомилась с историей возникновения бумаги, </a:t>
            </a:r>
            <a:r>
              <a:rPr lang="ru-RU" sz="2000" b="1" dirty="0" err="1" smtClean="0"/>
              <a:t>бумагопластики</a:t>
            </a:r>
            <a:r>
              <a:rPr lang="ru-RU" sz="2000" b="1" dirty="0" smtClean="0"/>
              <a:t>. Узнала, что техника </a:t>
            </a:r>
            <a:r>
              <a:rPr lang="ru-RU" sz="2000" b="1" dirty="0" err="1" smtClean="0"/>
              <a:t>бумагопластики</a:t>
            </a:r>
            <a:r>
              <a:rPr lang="ru-RU" sz="2000" b="1" dirty="0" smtClean="0"/>
              <a:t>-древняя техника, распространенная в разных странах.</a:t>
            </a:r>
          </a:p>
          <a:p>
            <a:r>
              <a:rPr lang="ru-RU" sz="2000" b="1" dirty="0" smtClean="0"/>
              <a:t>Я смогла самостоятельно составить композицию, творчески выразить себя, а самое главное-была увлечена работой, довольна результатами своего труда.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558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43990754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64" y="9458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2664" cy="5616624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3200" b="1" i="1" dirty="0" smtClean="0">
                <a:solidFill>
                  <a:schemeClr val="bg1"/>
                </a:solidFill>
              </a:rPr>
              <a:t>    </a:t>
            </a:r>
            <a:r>
              <a:rPr lang="ru-RU" sz="3200" b="1" i="1" u="sng" dirty="0" smtClean="0">
                <a:solidFill>
                  <a:schemeClr val="bg1"/>
                </a:solidFill>
              </a:rPr>
              <a:t>Проблема проекта: </a:t>
            </a:r>
            <a:r>
              <a:rPr lang="ru-RU" sz="2400" dirty="0" smtClean="0">
                <a:solidFill>
                  <a:schemeClr val="bg1"/>
                </a:solidFill>
              </a:rPr>
              <a:t>что можно сделать из бумаги?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3200" b="1" i="1" u="sng" dirty="0" smtClean="0">
                <a:solidFill>
                  <a:schemeClr val="bg1"/>
                </a:solidFill>
              </a:rPr>
              <a:t>Задачи:</a:t>
            </a:r>
            <a:r>
              <a:rPr lang="ru-RU" sz="3200" b="1" i="1" dirty="0" smtClean="0">
                <a:solidFill>
                  <a:schemeClr val="bg1"/>
                </a:solidFill>
              </a:rPr>
              <a:t> -</a:t>
            </a:r>
            <a:r>
              <a:rPr lang="ru-RU" sz="2400" dirty="0" smtClean="0">
                <a:solidFill>
                  <a:schemeClr val="bg1"/>
                </a:solidFill>
              </a:rPr>
              <a:t>ознакомиться с историей возникновения      бумаги , </a:t>
            </a:r>
            <a:r>
              <a:rPr lang="ru-RU" sz="2400" dirty="0" err="1" smtClean="0">
                <a:solidFill>
                  <a:schemeClr val="bg1"/>
                </a:solidFill>
              </a:rPr>
              <a:t>бумагопластики</a:t>
            </a:r>
            <a:r>
              <a:rPr lang="ru-RU" sz="2400" dirty="0" smtClean="0">
                <a:solidFill>
                  <a:schemeClr val="bg1"/>
                </a:solidFill>
              </a:rPr>
              <a:t> в России и странах мира;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определиться с выбором сюжета;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подобрать бумагу по цвету и качеству;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наложить фон на основу(плотный картон);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изготовить объемные детали;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составить композицию панно; 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- наклеить детали на основу;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3200" b="1" i="1" u="sng" dirty="0" smtClean="0">
                <a:solidFill>
                  <a:schemeClr val="bg1"/>
                </a:solidFill>
              </a:rPr>
              <a:t>Цель проекта: </a:t>
            </a:r>
            <a:r>
              <a:rPr lang="ru-RU" sz="2400" dirty="0" smtClean="0">
                <a:solidFill>
                  <a:schemeClr val="bg1"/>
                </a:solidFill>
              </a:rPr>
              <a:t>изучение истории бумаги,     изготовление творческих работ из бумаги.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3100" b="1" i="1" u="sng" dirty="0">
                <a:solidFill>
                  <a:schemeClr val="bg1"/>
                </a:solidFill>
                <a:ea typeface="+mn-ea"/>
                <a:cs typeface="+mn-cs"/>
              </a:rPr>
              <a:t>Проектный продукт:</a:t>
            </a:r>
            <a:r>
              <a:rPr lang="ru-RU" sz="3100" b="1" i="1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a typeface="+mn-ea"/>
                <a:cs typeface="+mn-cs"/>
              </a:rPr>
              <a:t>настенное </a:t>
            </a:r>
            <a:r>
              <a:rPr lang="ru-RU" sz="2700" dirty="0">
                <a:solidFill>
                  <a:schemeClr val="bg1"/>
                </a:solidFill>
                <a:ea typeface="+mn-ea"/>
                <a:cs typeface="+mn-cs"/>
              </a:rPr>
              <a:t>объемные панно из </a:t>
            </a:r>
            <a:r>
              <a:rPr lang="ru-RU" sz="2700" dirty="0" smtClean="0">
                <a:solidFill>
                  <a:schemeClr val="bg1"/>
                </a:solidFill>
                <a:ea typeface="+mn-ea"/>
                <a:cs typeface="+mn-cs"/>
              </a:rPr>
              <a:t>бумаги.</a:t>
            </a:r>
            <a:br>
              <a:rPr lang="ru-RU" sz="27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900" b="1" i="1" u="sng" dirty="0" smtClean="0">
                <a:solidFill>
                  <a:schemeClr val="bg1"/>
                </a:solidFill>
                <a:ea typeface="+mn-ea"/>
                <a:cs typeface="+mn-cs"/>
              </a:rPr>
              <a:t>Объект </a:t>
            </a:r>
            <a:r>
              <a:rPr lang="ru-RU" sz="2900" b="1" i="1" u="sng" dirty="0">
                <a:solidFill>
                  <a:schemeClr val="bg1"/>
                </a:solidFill>
                <a:ea typeface="+mn-ea"/>
                <a:cs typeface="+mn-cs"/>
              </a:rPr>
              <a:t>исследования: </a:t>
            </a:r>
            <a:r>
              <a:rPr lang="ru-RU" sz="2700" dirty="0" smtClean="0">
                <a:solidFill>
                  <a:schemeClr val="bg1"/>
                </a:solidFill>
                <a:ea typeface="+mn-ea"/>
                <a:cs typeface="+mn-cs"/>
              </a:rPr>
              <a:t>бумага.</a:t>
            </a:r>
            <a:r>
              <a:rPr lang="ru-RU" sz="22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2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фон для презентаций\d_malikov_s_chistogo_li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72" y="0"/>
            <a:ext cx="9177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ea typeface="+mj-ea"/>
                <a:cs typeface="+mj-cs"/>
              </a:rPr>
              <a:t>               План работы:</a:t>
            </a:r>
          </a:p>
          <a:p>
            <a:r>
              <a:rPr lang="ru-RU" sz="2400" dirty="0" smtClean="0">
                <a:solidFill>
                  <a:srgbClr val="FF0000"/>
                </a:solidFill>
                <a:ea typeface="+mj-ea"/>
                <a:cs typeface="+mj-cs"/>
              </a:rPr>
              <a:t>Узнать о происхождении бумаги и ее видах из литературных источников и Интернет-ресурсов;</a:t>
            </a:r>
          </a:p>
          <a:p>
            <a:r>
              <a:rPr lang="ru-RU" sz="2400" dirty="0" smtClean="0">
                <a:solidFill>
                  <a:srgbClr val="FF0000"/>
                </a:solidFill>
                <a:ea typeface="+mj-ea"/>
                <a:cs typeface="+mj-cs"/>
              </a:rPr>
              <a:t>Освоить различные способы применения, различных видов бумаги в творческих работах.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600" b="1" i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2800" b="1" i="1" u="sng" dirty="0">
                <a:solidFill>
                  <a:srgbClr val="FF0000"/>
                </a:solidFill>
                <a:ea typeface="+mj-ea"/>
                <a:cs typeface="+mj-cs"/>
              </a:rPr>
              <a:t>Практическая значимость проекта</a:t>
            </a:r>
            <a:r>
              <a:rPr lang="ru-RU" sz="2800" b="1" i="1" u="sng" dirty="0" smtClean="0">
                <a:solidFill>
                  <a:srgbClr val="FF0000"/>
                </a:solidFill>
                <a:ea typeface="+mj-ea"/>
                <a:cs typeface="+mj-cs"/>
              </a:rPr>
              <a:t>: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ea typeface="+mj-ea"/>
                <a:cs typeface="+mj-cs"/>
              </a:rPr>
              <a:t>изучив </a:t>
            </a:r>
            <a:r>
              <a:rPr lang="ru-RU" sz="2200" dirty="0">
                <a:solidFill>
                  <a:srgbClr val="FF0000"/>
                </a:solidFill>
                <a:ea typeface="+mj-ea"/>
                <a:cs typeface="+mj-cs"/>
              </a:rPr>
              <a:t>возможности бумаги, можно изготовить творческие работы своими руками и подарить их любимым людям</a:t>
            </a:r>
            <a:r>
              <a:rPr lang="ru-RU" sz="2200" dirty="0" smtClean="0">
                <a:solidFill>
                  <a:srgbClr val="FF0000"/>
                </a:solidFill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68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н для презентаций\139901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Обоснование возникшей 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проблемы и выбор темы.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452192" cy="4525963"/>
          </a:xfrm>
        </p:spPr>
        <p:txBody>
          <a:bodyPr>
            <a:normAutofit fontScale="92500"/>
          </a:bodyPr>
          <a:lstStyle/>
          <a:p>
            <a:r>
              <a:rPr lang="ru-RU" sz="1400" dirty="0" smtClean="0"/>
              <a:t>Мы пишем, рисуем, режем, сгибаем,</a:t>
            </a:r>
          </a:p>
          <a:p>
            <a:r>
              <a:rPr lang="ru-RU" sz="1400" dirty="0" smtClean="0"/>
              <a:t>Чертим и клеим, мнем, отрываем,</a:t>
            </a:r>
          </a:p>
          <a:p>
            <a:r>
              <a:rPr lang="ru-RU" sz="1400" dirty="0" smtClean="0"/>
              <a:t>Чтоб оказаться в сказке  бумажной,</a:t>
            </a:r>
          </a:p>
          <a:p>
            <a:r>
              <a:rPr lang="ru-RU" sz="1400" dirty="0" smtClean="0"/>
              <a:t>Ловкие пальчики-как  это важно!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52192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sz="2500" b="1" i="1" dirty="0">
                <a:solidFill>
                  <a:prstClr val="black"/>
                </a:solidFill>
              </a:rPr>
              <a:t>Бумага-</a:t>
            </a:r>
            <a:r>
              <a:rPr lang="ru-RU" sz="2500" dirty="0">
                <a:solidFill>
                  <a:prstClr val="black"/>
                </a:solidFill>
              </a:rPr>
              <a:t>удивительный материал, один из самых доступных. Я заметила, что она пластична, готова принять любую форму. Постаралась, и лист </a:t>
            </a:r>
            <a:r>
              <a:rPr lang="ru-RU" sz="2500" dirty="0" smtClean="0">
                <a:solidFill>
                  <a:prstClr val="black"/>
                </a:solidFill>
              </a:rPr>
              <a:t>бумаги </a:t>
            </a:r>
            <a:r>
              <a:rPr lang="ru-RU" sz="2500" dirty="0">
                <a:solidFill>
                  <a:prstClr val="black"/>
                </a:solidFill>
              </a:rPr>
              <a:t>стал послушным, мне захотелось создать </a:t>
            </a:r>
            <a:r>
              <a:rPr lang="ru-RU" sz="2500" dirty="0" smtClean="0">
                <a:solidFill>
                  <a:prstClr val="black"/>
                </a:solidFill>
              </a:rPr>
              <a:t>объемное панно из цветов.</a:t>
            </a:r>
            <a:endParaRPr lang="ru-RU" sz="2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Пользователь\Desktop\paper_sculpture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5"/>
            <a:ext cx="19818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4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 для презентаций\img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55" y="0"/>
            <a:ext cx="91735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История возникновения бумаги.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16832"/>
            <a:ext cx="5832648" cy="194421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Родиной бумаги считают Китай. Сырьем для изготовления бумаги служило тутовое дерево и бамбук. Слово «бумага» произошло от слова «</a:t>
            </a:r>
            <a:r>
              <a:rPr lang="ru-RU" b="1" i="1" dirty="0" err="1" smtClean="0"/>
              <a:t>бамбиго</a:t>
            </a:r>
            <a:r>
              <a:rPr lang="ru-RU" b="1" i="1" dirty="0" smtClean="0"/>
              <a:t>»- так называли бумагу, изготовленную из бамбука.</a:t>
            </a:r>
            <a:endParaRPr lang="ru-RU" b="1" i="1" dirty="0"/>
          </a:p>
        </p:txBody>
      </p:sp>
      <p:pic>
        <p:nvPicPr>
          <p:cNvPr id="1027" name="Picture 3" descr="C:\Users\Пользователь\Desktop\T1.QvuFOBXXXXXXXXX_!!0-item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16497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500_F_10207878_tw1Ckttw0bWPMCxnVX4aNZGDoXM09R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6105"/>
            <a:ext cx="1229965" cy="12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7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 для презентаций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4" y="972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505475"/>
          </a:xfrm>
        </p:spPr>
        <p:txBody>
          <a:bodyPr/>
          <a:lstStyle/>
          <a:p>
            <a:r>
              <a:rPr lang="ru-RU" dirty="0" smtClean="0"/>
              <a:t>Японская бумага изготавливалась из             коры шелковицы. По качеству </a:t>
            </a:r>
            <a:r>
              <a:rPr lang="ru-RU" dirty="0">
                <a:solidFill>
                  <a:prstClr val="black"/>
                </a:solidFill>
              </a:rPr>
              <a:t>превзошла </a:t>
            </a:r>
            <a:r>
              <a:rPr lang="ru-RU" dirty="0" smtClean="0"/>
              <a:t>китайскую. Технология изготовления бумаги из  древесины подобна той, которую используют осы при создании  гнезд. Этот секрет     разгадали в Европе в 19 веке.</a:t>
            </a:r>
            <a:endParaRPr lang="ru-RU" dirty="0"/>
          </a:p>
        </p:txBody>
      </p:sp>
      <p:pic>
        <p:nvPicPr>
          <p:cNvPr id="1027" name="Picture 3" descr="C:\Users\Пользователь\Desktop\a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4591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japan_a_ya_img_images_jpna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274" y="4445755"/>
            <a:ext cx="2486348" cy="20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TB12L60FVXXXXb3XpXXXXXXXXXX_!!0-item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47" y="4077072"/>
            <a:ext cx="2237433" cy="20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 для презентаций\image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 концу 18 века появились </a:t>
            </a:r>
            <a:r>
              <a:rPr lang="ru-RU" i="1" dirty="0" err="1" smtClean="0">
                <a:solidFill>
                  <a:schemeClr val="bg1"/>
                </a:solidFill>
              </a:rPr>
              <a:t>бумагодеятельные</a:t>
            </a:r>
            <a:r>
              <a:rPr lang="ru-RU" i="1" dirty="0" smtClean="0">
                <a:solidFill>
                  <a:schemeClr val="bg1"/>
                </a:solidFill>
              </a:rPr>
              <a:t> машины. Теперь бумага вырабатывалась на бесконечно вращающейся сетке и сбегала непрерывной лентой, сворачивалась в плотные тяжелые рулоны.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ользователь\Desktop\ncbk_cor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3" y="3861048"/>
            <a:ext cx="2945186" cy="25922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c43f909b59ff49963fc600cc4b0c2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2306"/>
            <a:ext cx="3312368" cy="28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High_Speed_Toilet_Paper_Making_Mach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291" y="3861048"/>
            <a:ext cx="23396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 для презентаций\Dejan-biljeznica_Pozadine_full_1_11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535" y="0"/>
            <a:ext cx="9193535" cy="68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работы.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992888" cy="4658072"/>
          </a:xfrm>
        </p:spPr>
        <p:txBody>
          <a:bodyPr/>
          <a:lstStyle/>
          <a:p>
            <a:r>
              <a:rPr lang="ru-RU" b="1" i="1" u="sng" dirty="0" smtClean="0"/>
              <a:t>Схема обдумывания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1 Готовое изделие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2 Выбор темы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3 История создания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бумагопластики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4 Материалы и техника изготовления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5 Варианты идей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6 Анализ идей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7 Инструменты, материалы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8 Техника безопасности</a:t>
            </a:r>
          </a:p>
          <a:p>
            <a:pPr algn="l"/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н для презентаций\xfktuz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895" y="0"/>
            <a:ext cx="9241895" cy="69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История возникновения </a:t>
            </a:r>
            <a:r>
              <a:rPr lang="ru-RU" b="1" i="1" dirty="0" err="1" smtClean="0"/>
              <a:t>бумагопластики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816424" cy="44253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История возникновения </a:t>
            </a:r>
            <a:r>
              <a:rPr lang="ru-RU" sz="2400" dirty="0" err="1" smtClean="0"/>
              <a:t>бумагопластики</a:t>
            </a:r>
            <a:r>
              <a:rPr lang="ru-RU" sz="2400" dirty="0" smtClean="0"/>
              <a:t> берет начало в 18 веке в Италии. В то время имелся водяной знак на бумаге, который являлся тонким уровнем формообразования, не разрушая плоскостные характеристики листа.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4032448" cy="44253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Формируя рисунок за счет неоднородной структуры листа, филигрань создает особую микрогеометрию поверхности, богатые тактильные качества и визуальные эффекты при работе листа на просвет.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24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510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 Проблема проекта: что можно сделать из бумаги? Задачи: -ознакомиться с историей возникновения      бумаги , бумагопластики в России и странах мира;                      - определиться с выбором сюжета;                      - подобрать бумагу по цвету и качеству;                      - наложить фон на основу(плотный картон);                      - изготовить объемные детали;                      - составить композицию панно;                        - наклеить детали на основу; Цель проекта: изучение истории бумаги,     изготовление творческих работ из бумаги. Проектный продукт: настенное объемные панно из бумаги. Объект исследования: бумага. </vt:lpstr>
      <vt:lpstr> </vt:lpstr>
      <vt:lpstr>Обоснование возникшей  проблемы и выбор темы.</vt:lpstr>
      <vt:lpstr>История возникновения бумаги.</vt:lpstr>
      <vt:lpstr>Слайд 6</vt:lpstr>
      <vt:lpstr>Слайд 7</vt:lpstr>
      <vt:lpstr>Планирование работы.</vt:lpstr>
      <vt:lpstr>История возникновения бумагопластики.</vt:lpstr>
      <vt:lpstr>Материалы и инструменты необходимые для работы</vt:lpstr>
      <vt:lpstr>Технология выполнения</vt:lpstr>
      <vt:lpstr>Техника безопасности при работе с бумагой, ножницами, клеем.</vt:lpstr>
      <vt:lpstr>Экономическое обоснование</vt:lpstr>
      <vt:lpstr>Разработка дизайна</vt:lpstr>
      <vt:lpstr>Самоанализ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39</cp:revision>
  <dcterms:created xsi:type="dcterms:W3CDTF">2015-10-23T16:43:45Z</dcterms:created>
  <dcterms:modified xsi:type="dcterms:W3CDTF">2017-01-25T18:58:43Z</dcterms:modified>
</cp:coreProperties>
</file>