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82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9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1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8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59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6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6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8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0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1A81-A699-4CF1-A5FF-70A1692B800B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7147-6B08-41B8-B4BE-8A99CE4E3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9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9674" y="223756"/>
            <a:ext cx="9144000" cy="2387600"/>
          </a:xfrm>
        </p:spPr>
        <p:txBody>
          <a:bodyPr/>
          <a:lstStyle/>
          <a:p>
            <a:r>
              <a:rPr lang="ru-RU" dirty="0" smtClean="0"/>
              <a:t>Вяжем аксессуары крючком или спицами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07420" y="4710991"/>
            <a:ext cx="3058669" cy="1655762"/>
          </a:xfrm>
        </p:spPr>
        <p:txBody>
          <a:bodyPr/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ученица 6 А класса</a:t>
            </a:r>
          </a:p>
          <a:p>
            <a:r>
              <a:rPr lang="ru-RU" dirty="0" smtClean="0"/>
              <a:t>Кузнецова Дарья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468" y="2825540"/>
            <a:ext cx="4664412" cy="31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Технология изготовления шарфа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422683"/>
              </p:ext>
            </p:extLst>
          </p:nvPr>
        </p:nvGraphicFramePr>
        <p:xfrm>
          <a:off x="838200" y="1825624"/>
          <a:ext cx="10515600" cy="394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666492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3033971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97840349"/>
                    </a:ext>
                  </a:extLst>
                </a:gridCol>
              </a:tblGrid>
              <a:tr h="2321892">
                <a:tc>
                  <a:txBody>
                    <a:bodyPr/>
                    <a:lstStyle/>
                    <a:p>
                      <a:r>
                        <a:rPr lang="ru-RU" dirty="0" smtClean="0"/>
                        <a:t>1.Подобрать пряжу нужного цвета.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Подсчитать нужное количество петель,</a:t>
                      </a:r>
                      <a:r>
                        <a:rPr lang="ru-RU" baseline="0" dirty="0" smtClean="0"/>
                        <a:t> которые нужно набрать на спицы.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Подсчитать количество рядов вязания.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622255"/>
                  </a:ext>
                </a:extLst>
              </a:tr>
              <a:tr h="1625323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lang="ru-RU" baseline="0" dirty="0" smtClean="0"/>
                        <a:t> Связать плотно выбранным узором.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51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0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Экспертная оценка и самооценка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550457"/>
              </p:ext>
            </p:extLst>
          </p:nvPr>
        </p:nvGraphicFramePr>
        <p:xfrm>
          <a:off x="838200" y="1825624"/>
          <a:ext cx="10515600" cy="299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96497499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19579399"/>
                    </a:ext>
                  </a:extLst>
                </a:gridCol>
              </a:tblGrid>
              <a:tr h="5238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Эксперты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и самооценка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757621"/>
                  </a:ext>
                </a:extLst>
              </a:tr>
              <a:tr h="523882"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Мне нравится моя работа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523553"/>
                  </a:ext>
                </a:extLst>
              </a:tr>
              <a:tr h="523882">
                <a:tc>
                  <a:txBody>
                    <a:bodyPr/>
                    <a:lstStyle/>
                    <a:p>
                      <a:r>
                        <a:rPr lang="ru-RU" dirty="0" smtClean="0"/>
                        <a:t>Сестрёнка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«Красивый, спасибо </a:t>
                      </a:r>
                      <a:r>
                        <a:rPr lang="ru-RU" dirty="0" err="1" smtClean="0"/>
                        <a:t>Дашуля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13630"/>
                  </a:ext>
                </a:extLst>
              </a:tr>
              <a:tr h="523882">
                <a:tc>
                  <a:txBody>
                    <a:bodyPr/>
                    <a:lstStyle/>
                    <a:p>
                      <a:r>
                        <a:rPr lang="ru-RU" dirty="0" smtClean="0"/>
                        <a:t>Мама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Мама похвалила меня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003479"/>
                  </a:ext>
                </a:extLst>
              </a:tr>
              <a:tr h="904235">
                <a:tc>
                  <a:txBody>
                    <a:bodyPr/>
                    <a:lstStyle/>
                    <a:p>
                      <a:r>
                        <a:rPr lang="ru-RU" dirty="0" smtClean="0"/>
                        <a:t>Бабушка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Бабушке понравилось, она сказала, что у меня стало лучше получаться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2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Проблемная ситуация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уроках технологи я научилась вязать крючком и спицами некоторые виды петель, и чтобы закрепить знания мне нужно связать какую-то вещь, которая будет радовать глаз. Конечно она должна быть не только красивой, но и полезной.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3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Какого цвета будет моё изделие?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Я решила, что изделие свяжу из розовой пряжи.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Чем буду вязать?</a:t>
            </a:r>
          </a:p>
          <a:p>
            <a:pPr marL="0" indent="0">
              <a:buNone/>
            </a:pPr>
            <a:r>
              <a:rPr lang="ru-RU" dirty="0" smtClean="0"/>
              <a:t>      Спицами. </a:t>
            </a:r>
          </a:p>
          <a:p>
            <a:pPr marL="514350" indent="-514350">
              <a:buAutoNum type="arabicPeriod" startAt="3"/>
            </a:pPr>
            <a:r>
              <a:rPr lang="ru-RU" dirty="0" smtClean="0"/>
              <a:t>Что буду вязать?</a:t>
            </a:r>
          </a:p>
          <a:p>
            <a:pPr marL="0" indent="0">
              <a:buNone/>
            </a:pPr>
            <a:r>
              <a:rPr lang="ru-RU" dirty="0" smtClean="0"/>
              <a:t>      Аксессуар для игрушки. (определиться с выбором лучшей идеи)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5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Первоначальные идеи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06747" y="1916935"/>
            <a:ext cx="2864386" cy="561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Изделие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696511" y="2633031"/>
            <a:ext cx="1073793" cy="473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38940" y="2633031"/>
            <a:ext cx="0" cy="473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907577" y="2633031"/>
            <a:ext cx="1090670" cy="37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02889" y="3358489"/>
            <a:ext cx="1276743" cy="31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Шапочка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33012" y="3358491"/>
            <a:ext cx="1211855" cy="31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Шарфик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98247" y="3358490"/>
            <a:ext cx="1002535" cy="31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Свитер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304" y="3758498"/>
            <a:ext cx="2260277" cy="2138946"/>
          </a:xfrm>
          <a:prstGeom prst="rect">
            <a:avLst/>
          </a:prstGeom>
        </p:spPr>
      </p:pic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1787" y="3758498"/>
            <a:ext cx="2138946" cy="21389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152" y="3758498"/>
            <a:ext cx="2076677" cy="21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Требования к изделию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Доступная технология изготовления.</a:t>
            </a:r>
          </a:p>
          <a:p>
            <a:r>
              <a:rPr lang="ru-RU" dirty="0" smtClean="0"/>
              <a:t>Небольшой расход пряжи</a:t>
            </a:r>
          </a:p>
          <a:p>
            <a:r>
              <a:rPr lang="ru-RU" dirty="0" smtClean="0"/>
              <a:t>Простая конструкция.</a:t>
            </a:r>
          </a:p>
          <a:p>
            <a:r>
              <a:rPr lang="ru-RU" dirty="0" smtClean="0"/>
              <a:t>Быстрое в изготовлении.</a:t>
            </a:r>
          </a:p>
          <a:p>
            <a:r>
              <a:rPr lang="ru-RU" dirty="0" smtClean="0"/>
              <a:t>Функциональное в пользовании.</a:t>
            </a:r>
          </a:p>
          <a:p>
            <a:r>
              <a:rPr lang="ru-RU" dirty="0" smtClean="0"/>
              <a:t>Невысокая стоимость материалов.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3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Выбор лучшей идеи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630" y="2299421"/>
            <a:ext cx="10919570" cy="28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Выбор инструментов и материалов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829" y="1729809"/>
            <a:ext cx="5287178" cy="4351338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ru-RU" dirty="0" smtClean="0"/>
              <a:t>Каким инструментом буду  вязать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88900" indent="-88900">
              <a:buNone/>
            </a:pPr>
            <a:r>
              <a:rPr lang="ru-RU" dirty="0" smtClean="0"/>
              <a:t> Вывод: выбираю спицы, потому    что мне ими легче вязать.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92356" y="2648997"/>
            <a:ext cx="1961002" cy="341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Инструмент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3116" y="3707170"/>
            <a:ext cx="1498294" cy="36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Крючок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16496" y="3707169"/>
            <a:ext cx="1421175" cy="363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Спицы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164374" y="3125748"/>
            <a:ext cx="473725" cy="37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751681" y="3102328"/>
            <a:ext cx="440675" cy="421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610117" y="1646622"/>
            <a:ext cx="3637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Какую форму выбрать</a:t>
            </a:r>
            <a:endParaRPr lang="ru-RU" sz="28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117" y="2648997"/>
            <a:ext cx="4291956" cy="1579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610117" y="4493809"/>
            <a:ext cx="4918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Вывод: выбираю прямоугольную форму, потому что она легче вяжется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86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4395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Выбор пряжи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Вывод: выбираю ворсовую пряжу, так как она больше под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2862" y="2377493"/>
            <a:ext cx="1443210" cy="407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Пряжа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3172857"/>
            <a:ext cx="1178805" cy="407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Ворсовая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1929" y="3161840"/>
            <a:ext cx="1134738" cy="418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Льняная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03373" y="3172857"/>
            <a:ext cx="2082188" cy="407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Хлопчатобумажная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850834" y="2785117"/>
            <a:ext cx="495759" cy="21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42342" y="2785117"/>
            <a:ext cx="517793" cy="252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44467" y="2890852"/>
            <a:ext cx="0" cy="14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55884" y="182562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Выбор цвета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Вывод: выбираю розовый цвет, потому что вяжу этот шарф для игрушки моей сестры и она любит розовый цвет.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527055" y="2377493"/>
            <a:ext cx="1189822" cy="385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Цвет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302346" y="3371160"/>
            <a:ext cx="1134737" cy="39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Голубой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091451" y="3393195"/>
            <a:ext cx="1156771" cy="39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Розовый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9870193" y="2839617"/>
            <a:ext cx="374574" cy="41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117593" y="2890852"/>
            <a:ext cx="330506" cy="41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8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Расчёт денежных затрат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Деньги я не тратила так как у меня всё нашлось дома и спицы, и пряжа.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413" y="2859852"/>
            <a:ext cx="4659676" cy="3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322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Вяжем аксессуары крючком или спицами</vt:lpstr>
      <vt:lpstr>1. Проблемная ситуация </vt:lpstr>
      <vt:lpstr>2. Исследование</vt:lpstr>
      <vt:lpstr>3. Первоначальные идеи</vt:lpstr>
      <vt:lpstr>4. Требования к изделию</vt:lpstr>
      <vt:lpstr>5. Выбор лучшей идеи</vt:lpstr>
      <vt:lpstr>6. Выбор инструментов и материалов</vt:lpstr>
      <vt:lpstr>Презентация PowerPoint</vt:lpstr>
      <vt:lpstr>7. Расчёт денежных затрат</vt:lpstr>
      <vt:lpstr>8. Технология изготовления шарфа</vt:lpstr>
      <vt:lpstr>9. Экспертная оценка и самооценка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Вяжем аксессуары крючком или спицами</dc:title>
  <dc:creator>Home</dc:creator>
  <cp:lastModifiedBy>Home</cp:lastModifiedBy>
  <cp:revision>18</cp:revision>
  <dcterms:created xsi:type="dcterms:W3CDTF">2020-04-29T13:57:13Z</dcterms:created>
  <dcterms:modified xsi:type="dcterms:W3CDTF">2020-04-29T17:57:58Z</dcterms:modified>
</cp:coreProperties>
</file>