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2                              4                   5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est-dem.ru/wp-content/uploads/2012/04/1323419565_0-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1242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www.syl.ru/misc/i/ai/98005/198225.jpg"/>
          <p:cNvPicPr>
            <a:picLocks noGrp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810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im2-tub-ru.yandex.net/i?id=bed5917fd5227bf489304ed3085a0302&amp;n=33&amp;h=215&amp;w=3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733800"/>
            <a:ext cx="2514600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erfumelib.com/media/notes/birch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3429000"/>
            <a:ext cx="2057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8" descr="http://www.syl.ru/misc/i/ai/98005/198225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334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 название организма.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8" descr="http://www.syl.ru/misc/i/ai/98005/198225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335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" name="Содержимое 10" descr="http://www.syl.ru/misc/i/ai/98005/198224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066800"/>
            <a:ext cx="3200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1"/>
            <a:ext cx="8686800" cy="304799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533400"/>
            <a:ext cx="762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ПЕЧЁНОЧНЫЙ СОСАЛЬЩИК, плоский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червь. Живет 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внутренних органах крупного и мелкого рогатого скота, встречается и у человека. Листовидное тело червя в длину достигает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30 см,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ширину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 см. Внутри тела хозяина сосальщики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удерживаются с помощью двух присосок – ротовой и брюшной.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Ротовая присоска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Брюшная присоска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i-exam.net/pic/1258_228021/27EA0D5C416BBEBE368C480A7EA12F3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0"/>
            <a:ext cx="3352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2743200" y="3429000"/>
            <a:ext cx="2438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2895600" y="3886200"/>
            <a:ext cx="2362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89525"/>
          </a:xfrm>
        </p:spPr>
        <p:txBody>
          <a:bodyPr>
            <a:normAutofit/>
          </a:bodyPr>
          <a:lstStyle/>
          <a:p>
            <a:r>
              <a:rPr lang="ru-RU" dirty="0" smtClean="0"/>
              <a:t>Питается сосальщик кровью и клетками </a:t>
            </a:r>
            <a:r>
              <a:rPr lang="ru-RU" dirty="0" smtClean="0"/>
              <a:t>своего хозяина, </a:t>
            </a:r>
            <a:r>
              <a:rPr lang="ru-RU" dirty="0" smtClean="0"/>
              <a:t>засасывая пищу через ротовую </a:t>
            </a:r>
            <a:r>
              <a:rPr lang="ru-RU" dirty="0" smtClean="0"/>
              <a:t>присоску и удерживаясь при этом в теле хозяина брюшной присоской. Вызывает заболевания человека, нарушая работу внутренних органов. Заразиться печеночным сосальщиком человек может при питье воды которая содержит личинки червя.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2                              4                   5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est-dem.ru/wp-content/uploads/2012/04/1323419565_0-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1242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www.syl.ru/misc/i/ai/98005/198225.jpg"/>
          <p:cNvPicPr>
            <a:picLocks noGrp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810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im2-tub-ru.yandex.net/i?id=bed5917fd5227bf489304ed3085a0302&amp;n=33&amp;h=215&amp;w=3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733800"/>
            <a:ext cx="2514600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erfumelib.com/media/notes/birch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3429000"/>
            <a:ext cx="2057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8" descr="http://www.syl.ru/misc/i/ai/98005/198225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334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</TotalTime>
  <Words>113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2                              4                   5</vt:lpstr>
      <vt:lpstr>Определи название организма.</vt:lpstr>
      <vt:lpstr>Слайд 3</vt:lpstr>
      <vt:lpstr>Слайд 4</vt:lpstr>
      <vt:lpstr>2                              4                   5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11</cp:revision>
  <dcterms:modified xsi:type="dcterms:W3CDTF">2016-02-15T18:55:32Z</dcterms:modified>
</cp:coreProperties>
</file>