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8" descr="http://www.syl.ru/misc/i/ai/98005/198225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334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название организма.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8" descr="http://www.syl.ru/misc/i/ai/98005/198225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335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Содержимое 10" descr="http://www.syl.ru/misc/i/ai/98005/198224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066800"/>
            <a:ext cx="3200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1"/>
            <a:ext cx="8686800" cy="304799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5334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ПЕЧЁНОЧНЫЙ СОСАЛЬЩИК, плоский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червь. Живет 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внутренних органах крупного и мелкого рогатого скота, встречается и у человека. Листовидное тело червя в длину достигает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см,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ширину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см. Внутри тела хозяина сосальщики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удерживаются с помощью двух присосок – ротовой и брюшной.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Ротовая присоска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Брюшная присоска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-exam.net/pic/1258_228021/27EA0D5C416BBEBE368C480A7EA12F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743200" y="3429000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895600" y="3886200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>
            <a:normAutofit/>
          </a:bodyPr>
          <a:lstStyle/>
          <a:p>
            <a:r>
              <a:rPr lang="ru-RU" dirty="0" smtClean="0"/>
              <a:t>Питается сосальщик кровью и клетками </a:t>
            </a:r>
            <a:r>
              <a:rPr lang="ru-RU" dirty="0" smtClean="0"/>
              <a:t>своего хозяина, </a:t>
            </a:r>
            <a:r>
              <a:rPr lang="ru-RU" dirty="0" smtClean="0"/>
              <a:t>засасывая пищу через ротовую </a:t>
            </a:r>
            <a:r>
              <a:rPr lang="ru-RU" dirty="0" smtClean="0"/>
              <a:t>присоску и удерживаясь при этом в теле хозяина брюшной присоской. Вызывает заболевания человека, нарушая работу внутренних органов. Заразиться печеночным сосальщиком человек может при питье воды которая содержит личинки червя.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8" descr="http://www.syl.ru/misc/i/ai/98005/198225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334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113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2                              4                   5</vt:lpstr>
      <vt:lpstr>Определи название организма.</vt:lpstr>
      <vt:lpstr>Слайд 3</vt:lpstr>
      <vt:lpstr>Слайд 4</vt:lpstr>
      <vt:lpstr>2                              4                   5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11</cp:revision>
  <dcterms:modified xsi:type="dcterms:W3CDTF">2016-02-15T18:55:32Z</dcterms:modified>
</cp:coreProperties>
</file>