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B2AC-E2BD-46E1-9969-1A34349CC79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2ECCC01-477E-4642-8D87-26B872BB6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864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B2AC-E2BD-46E1-9969-1A34349CC79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ECCC01-477E-4642-8D87-26B872BB6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12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B2AC-E2BD-46E1-9969-1A34349CC79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ECCC01-477E-4642-8D87-26B872BB627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397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B2AC-E2BD-46E1-9969-1A34349CC79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ECCC01-477E-4642-8D87-26B872BB6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649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B2AC-E2BD-46E1-9969-1A34349CC79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ECCC01-477E-4642-8D87-26B872BB627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8649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B2AC-E2BD-46E1-9969-1A34349CC79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ECCC01-477E-4642-8D87-26B872BB6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895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B2AC-E2BD-46E1-9969-1A34349CC79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CC01-477E-4642-8D87-26B872BB6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52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B2AC-E2BD-46E1-9969-1A34349CC79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CC01-477E-4642-8D87-26B872BB6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9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B2AC-E2BD-46E1-9969-1A34349CC79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CC01-477E-4642-8D87-26B872BB6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58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B2AC-E2BD-46E1-9969-1A34349CC79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ECCC01-477E-4642-8D87-26B872BB6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24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B2AC-E2BD-46E1-9969-1A34349CC79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ECCC01-477E-4642-8D87-26B872BB6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56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B2AC-E2BD-46E1-9969-1A34349CC79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ECCC01-477E-4642-8D87-26B872BB6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73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B2AC-E2BD-46E1-9969-1A34349CC79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CC01-477E-4642-8D87-26B872BB6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47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B2AC-E2BD-46E1-9969-1A34349CC79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CC01-477E-4642-8D87-26B872BB6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05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B2AC-E2BD-46E1-9969-1A34349CC79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CC01-477E-4642-8D87-26B872BB6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3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B2AC-E2BD-46E1-9969-1A34349CC79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ECCC01-477E-4642-8D87-26B872BB6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99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B2AC-E2BD-46E1-9969-1A34349CC79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ECCC01-477E-4642-8D87-26B872BB6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7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СЛОВАРНОЕ СЛОВО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Бабинец</a:t>
            </a:r>
            <a:r>
              <a:rPr lang="ru-RU" dirty="0" smtClean="0"/>
              <a:t> Светлана Евгеньевна</a:t>
            </a:r>
          </a:p>
          <a:p>
            <a:r>
              <a:rPr lang="ru-RU" dirty="0" smtClean="0"/>
              <a:t>учитель начальных классов МБОУСОШ № 7 г. Оха Сахалинская область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52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4web.ru/images/15/670/640/img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6" t="4927" r="5240" b="29661"/>
          <a:stretch/>
        </p:blipFill>
        <p:spPr bwMode="auto">
          <a:xfrm>
            <a:off x="2969110" y="645460"/>
            <a:ext cx="6841864" cy="429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31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1982" y="494852"/>
            <a:ext cx="70355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6000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Скажи словечко</a:t>
            </a:r>
            <a:endParaRPr lang="ru-RU" sz="6000" dirty="0">
              <a:latin typeface="Arial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765" y="1463040"/>
            <a:ext cx="75380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400" dirty="0">
                <a:solidFill>
                  <a:srgbClr val="7030A0"/>
                </a:solidFill>
                <a:latin typeface="Arial" charset="0"/>
                <a:cs typeface="Arial" charset="0"/>
              </a:rPr>
              <a:t>Небольшой сочный плод кустарников и трав.</a:t>
            </a:r>
          </a:p>
        </p:txBody>
      </p:sp>
      <p:pic>
        <p:nvPicPr>
          <p:cNvPr id="4" name="Picture 8" descr="C:\Users\User\AppData\Local\Microsoft\Windows\Temporary Internet Files\Content.IE5\GPBCOTAT\MC9002327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8970" y="318302"/>
            <a:ext cx="1966912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Прямоугольник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413" y="3877778"/>
            <a:ext cx="4973638" cy="181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61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133" y="624110"/>
            <a:ext cx="9912480" cy="128089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ТОЛКОВАНИЕ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1976" y="2133600"/>
            <a:ext cx="10482636" cy="3777622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ЯГОДА – небольшой сочный плод кустарников и трав.</a:t>
            </a:r>
            <a:endParaRPr lang="ru-RU" sz="5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738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0767" y="624110"/>
            <a:ext cx="10073845" cy="1280890"/>
          </a:xfrm>
        </p:spPr>
        <p:txBody>
          <a:bodyPr>
            <a:prstTxWarp prst="textCurveDown">
              <a:avLst/>
            </a:prstTxWarp>
            <a:scene3d>
              <a:camera prst="perspectiveLeft"/>
              <a:lightRig rig="threePt" dir="t"/>
            </a:scene3d>
          </a:bodyPr>
          <a:lstStyle/>
          <a:p>
            <a:r>
              <a:rPr lang="ru-RU" b="1" dirty="0" smtClean="0"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</a:rPr>
              <a:t>ЭТИМОЛОГИЯ</a:t>
            </a:r>
            <a:endParaRPr lang="ru-RU" b="1" dirty="0">
              <a:ln w="127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8038" y="2133600"/>
            <a:ext cx="10396574" cy="377762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От устаревшего слова яга «ягода»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6801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Однокоренные слова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065" y="2409713"/>
            <a:ext cx="3646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ЯГОДКА</a:t>
            </a:r>
            <a:r>
              <a:rPr lang="ru-RU" sz="6000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,</a:t>
            </a:r>
            <a:endParaRPr lang="ru-RU" sz="6000" dirty="0"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2753" y="2409713"/>
            <a:ext cx="41094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ЯГОДИНА,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20809" y="2409713"/>
            <a:ext cx="5563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ЯГОДНЫЙ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06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132" y="624110"/>
            <a:ext cx="9912479" cy="1280890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ФРАЗЕОЛОГИЗМЫ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1671" y="2528047"/>
            <a:ext cx="9949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НАШЕГО (ОДНОГО, СВОЕГО) ПОЛЯ ЯГОДА - </a:t>
            </a:r>
            <a:endParaRPr lang="ru-RU" sz="3200" b="1" dirty="0">
              <a:solidFill>
                <a:srgbClr val="7030A0"/>
              </a:solidFill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3191" y="3926541"/>
            <a:ext cx="154827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СОВЕРШЕННО СВОЙ </a:t>
            </a:r>
          </a:p>
          <a:p>
            <a:r>
              <a:rPr lang="ru-RU" sz="4000" dirty="0" smtClean="0">
                <a:solidFill>
                  <a:srgbClr val="00B050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ПО ДУХУ, ПО ПОВЕДЕНИЮ ЧЕЛОВЕК</a:t>
            </a:r>
            <a:endParaRPr lang="ru-RU" sz="4000" dirty="0">
              <a:solidFill>
                <a:srgbClr val="00B050"/>
              </a:solidFill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589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678" y="624110"/>
            <a:ext cx="9847933" cy="1280890"/>
          </a:xfrm>
        </p:spPr>
        <p:txBody>
          <a:bodyPr>
            <a:prstTxWarp prst="textChevronInverted">
              <a:avLst/>
            </a:prstTxWarp>
          </a:bodyPr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ПОСЛОВИЦЫ, ПОГОВОРКИ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5460" y="2506532"/>
            <a:ext cx="1099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cs typeface="Aharoni" panose="02010803020104030203" pitchFamily="2" charset="-79"/>
              </a:rPr>
              <a:t>ПРИ ЯСНОМ СОЛНЫШКЕ И ЯГОДА КРАСНЕЕТ.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3035" y="3485478"/>
            <a:ext cx="8114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КРАСНА ЯГОДА – ДА НА ВКУС ГОРЬКА.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6827" y="4249272"/>
            <a:ext cx="85315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СОБИРАЙ ПО ЯГОДКЕ – НАБЕРЁШЬ КУЗОВОК.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0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5618" y="1398494"/>
            <a:ext cx="9208547" cy="4744121"/>
          </a:xfrm>
        </p:spPr>
        <p:txBody>
          <a:bodyPr>
            <a:prstTxWarp prst="textSlantDown">
              <a:avLst/>
            </a:prstTxWarp>
          </a:bodyPr>
          <a:lstStyle/>
          <a:p>
            <a:r>
              <a:rPr lang="ru-RU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МОЛОДЦЫ!</a:t>
            </a:r>
            <a:endParaRPr lang="ru-RU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148707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95</Words>
  <Application>Microsoft Office PowerPoint</Application>
  <PresentationFormat>Широкоэкранный</PresentationFormat>
  <Paragraphs>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 Unicode MS</vt:lpstr>
      <vt:lpstr>Gungsuh</vt:lpstr>
      <vt:lpstr>Aharoni</vt:lpstr>
      <vt:lpstr>Arial</vt:lpstr>
      <vt:lpstr>Century Gothic</vt:lpstr>
      <vt:lpstr>Times New Roman</vt:lpstr>
      <vt:lpstr>Wingdings 3</vt:lpstr>
      <vt:lpstr>Легкий дым</vt:lpstr>
      <vt:lpstr>СЛОВАРНОЕ СЛОВО</vt:lpstr>
      <vt:lpstr>Презентация PowerPoint</vt:lpstr>
      <vt:lpstr>Презентация PowerPoint</vt:lpstr>
      <vt:lpstr>ТОЛКОВАНИЕ</vt:lpstr>
      <vt:lpstr>ЭТИМОЛОГИЯ</vt:lpstr>
      <vt:lpstr>Однокоренные слова</vt:lpstr>
      <vt:lpstr>ФРАЗЕОЛОГИЗМЫ</vt:lpstr>
      <vt:lpstr>ПОСЛОВИЦЫ, ПОГОВОРКИ</vt:lpstr>
      <vt:lpstr>МОЛОДЦЫ!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СЛОВАРНОЕ СЛОВО</dc:title>
  <dc:creator>Светлана</dc:creator>
  <cp:lastModifiedBy>Светлана</cp:lastModifiedBy>
  <cp:revision>7</cp:revision>
  <dcterms:created xsi:type="dcterms:W3CDTF">2015-12-07T23:37:46Z</dcterms:created>
  <dcterms:modified xsi:type="dcterms:W3CDTF">2015-12-17T11:58:21Z</dcterms:modified>
</cp:coreProperties>
</file>