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94D9D-FA6B-4A34-878D-3E69EFADF481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E50AD3-F492-4653-87BB-F6DE5F042C71}">
      <dgm:prSet phldrT="[Текст]" custT="1"/>
      <dgm:spPr/>
      <dgm:t>
        <a:bodyPr/>
        <a:lstStyle/>
        <a:p>
          <a:r>
            <a:rPr lang="ru-RU" sz="3200" b="1" dirty="0" smtClean="0"/>
            <a:t>1. Название органа чувств.</a:t>
          </a:r>
          <a:endParaRPr lang="ru-RU" sz="3200" b="1" dirty="0"/>
        </a:p>
      </dgm:t>
    </dgm:pt>
    <dgm:pt modelId="{FC442A19-391D-4229-BCD2-5421DC14A82F}" type="parTrans" cxnId="{9333ACE2-BADE-4507-868F-986EF6E2062E}">
      <dgm:prSet/>
      <dgm:spPr/>
      <dgm:t>
        <a:bodyPr/>
        <a:lstStyle/>
        <a:p>
          <a:endParaRPr lang="ru-RU"/>
        </a:p>
      </dgm:t>
    </dgm:pt>
    <dgm:pt modelId="{EC0D8E59-461F-4334-A1D3-F6B4CCFB154A}" type="sibTrans" cxnId="{9333ACE2-BADE-4507-868F-986EF6E2062E}">
      <dgm:prSet/>
      <dgm:spPr/>
      <dgm:t>
        <a:bodyPr/>
        <a:lstStyle/>
        <a:p>
          <a:endParaRPr lang="ru-RU"/>
        </a:p>
      </dgm:t>
    </dgm:pt>
    <dgm:pt modelId="{77CC9847-78E3-4E75-9346-F3C0B95D0A52}">
      <dgm:prSet phldrT="[Текст]" custT="1"/>
      <dgm:spPr/>
      <dgm:t>
        <a:bodyPr/>
        <a:lstStyle/>
        <a:p>
          <a:r>
            <a:rPr lang="ru-RU" sz="2800" b="1" dirty="0" smtClean="0"/>
            <a:t>2. Значение этого органа для   жизни человека.</a:t>
          </a:r>
          <a:endParaRPr lang="ru-RU" sz="2800" b="1" dirty="0"/>
        </a:p>
      </dgm:t>
    </dgm:pt>
    <dgm:pt modelId="{056CC10C-1556-4981-A2DE-C964431D36D0}" type="parTrans" cxnId="{39D45AF1-22C5-4793-80B6-D9848CA804DE}">
      <dgm:prSet/>
      <dgm:spPr/>
      <dgm:t>
        <a:bodyPr/>
        <a:lstStyle/>
        <a:p>
          <a:endParaRPr lang="ru-RU"/>
        </a:p>
      </dgm:t>
    </dgm:pt>
    <dgm:pt modelId="{4492665F-45F0-4FE7-9261-7DB536450BD1}" type="sibTrans" cxnId="{39D45AF1-22C5-4793-80B6-D9848CA804DE}">
      <dgm:prSet/>
      <dgm:spPr/>
      <dgm:t>
        <a:bodyPr/>
        <a:lstStyle/>
        <a:p>
          <a:endParaRPr lang="ru-RU"/>
        </a:p>
      </dgm:t>
    </dgm:pt>
    <dgm:pt modelId="{C8966EFA-E9D1-4767-B60F-571CCD7B6369}">
      <dgm:prSet phldrT="[Текст]" custT="1"/>
      <dgm:spPr/>
      <dgm:t>
        <a:bodyPr/>
        <a:lstStyle/>
        <a:p>
          <a:r>
            <a:rPr lang="ru-RU" sz="3200" b="1" smtClean="0"/>
            <a:t>3. Строение органа.</a:t>
          </a:r>
          <a:endParaRPr lang="ru-RU" sz="3200" b="1" dirty="0"/>
        </a:p>
      </dgm:t>
    </dgm:pt>
    <dgm:pt modelId="{40B57A41-7CC1-45E6-94EB-85B2134BCC2C}" type="parTrans" cxnId="{E6011BE9-AFC1-421A-9976-2EBCD85403BA}">
      <dgm:prSet/>
      <dgm:spPr/>
      <dgm:t>
        <a:bodyPr/>
        <a:lstStyle/>
        <a:p>
          <a:endParaRPr lang="ru-RU"/>
        </a:p>
      </dgm:t>
    </dgm:pt>
    <dgm:pt modelId="{4A2712F0-C6BC-4CF0-976F-497AB7A2D0B3}" type="sibTrans" cxnId="{E6011BE9-AFC1-421A-9976-2EBCD85403BA}">
      <dgm:prSet/>
      <dgm:spPr/>
      <dgm:t>
        <a:bodyPr/>
        <a:lstStyle/>
        <a:p>
          <a:endParaRPr lang="ru-RU"/>
        </a:p>
      </dgm:t>
    </dgm:pt>
    <dgm:pt modelId="{3A63CDC9-E82E-4ABF-890B-425FDA5DDA11}">
      <dgm:prSet custT="1"/>
      <dgm:spPr/>
      <dgm:t>
        <a:bodyPr/>
        <a:lstStyle/>
        <a:p>
          <a:r>
            <a:rPr lang="ru-RU" sz="3200" b="1" dirty="0" smtClean="0"/>
            <a:t>4. Предупреждение заболеваний органа.</a:t>
          </a:r>
          <a:endParaRPr lang="ru-RU" sz="3200" b="1" dirty="0"/>
        </a:p>
      </dgm:t>
    </dgm:pt>
    <dgm:pt modelId="{DB91C750-2304-46C9-A2C7-77933A253E5B}" type="parTrans" cxnId="{3AA70395-6D39-4616-ABCB-20AAD63F5017}">
      <dgm:prSet/>
      <dgm:spPr/>
      <dgm:t>
        <a:bodyPr/>
        <a:lstStyle/>
        <a:p>
          <a:endParaRPr lang="ru-RU"/>
        </a:p>
      </dgm:t>
    </dgm:pt>
    <dgm:pt modelId="{E856B1C3-F11B-415C-A1B5-57D1C67C036B}" type="sibTrans" cxnId="{3AA70395-6D39-4616-ABCB-20AAD63F5017}">
      <dgm:prSet/>
      <dgm:spPr/>
      <dgm:t>
        <a:bodyPr/>
        <a:lstStyle/>
        <a:p>
          <a:endParaRPr lang="ru-RU"/>
        </a:p>
      </dgm:t>
    </dgm:pt>
    <dgm:pt modelId="{76F0FD93-91B9-4FB8-81D3-E522ED9F188A}" type="pres">
      <dgm:prSet presAssocID="{68A94D9D-FA6B-4A34-878D-3E69EFADF481}" presName="linear" presStyleCnt="0">
        <dgm:presLayoutVars>
          <dgm:dir/>
          <dgm:animLvl val="lvl"/>
          <dgm:resizeHandles val="exact"/>
        </dgm:presLayoutVars>
      </dgm:prSet>
      <dgm:spPr/>
    </dgm:pt>
    <dgm:pt modelId="{B1F92743-32C2-4A71-873D-39A9E637DA6C}" type="pres">
      <dgm:prSet presAssocID="{38E50AD3-F492-4653-87BB-F6DE5F042C71}" presName="parentLin" presStyleCnt="0"/>
      <dgm:spPr/>
    </dgm:pt>
    <dgm:pt modelId="{931FD7A8-4259-4753-A824-C6B028511ECB}" type="pres">
      <dgm:prSet presAssocID="{38E50AD3-F492-4653-87BB-F6DE5F042C71}" presName="parentLeftMargin" presStyleLbl="node1" presStyleIdx="0" presStyleCnt="4"/>
      <dgm:spPr/>
    </dgm:pt>
    <dgm:pt modelId="{64F25A95-DD77-45CA-BB2C-BFD763C5BFD4}" type="pres">
      <dgm:prSet presAssocID="{38E50AD3-F492-4653-87BB-F6DE5F042C71}" presName="parentText" presStyleLbl="node1" presStyleIdx="0" presStyleCnt="4" custScaleX="142997" custScaleY="233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86D4B-E727-4DC1-BC0A-EA3E52C6115E}" type="pres">
      <dgm:prSet presAssocID="{38E50AD3-F492-4653-87BB-F6DE5F042C71}" presName="negativeSpace" presStyleCnt="0"/>
      <dgm:spPr/>
    </dgm:pt>
    <dgm:pt modelId="{6B1BEC13-B1E2-47D2-8EAF-8953D220DEEA}" type="pres">
      <dgm:prSet presAssocID="{38E50AD3-F492-4653-87BB-F6DE5F042C71}" presName="childText" presStyleLbl="conFgAcc1" presStyleIdx="0" presStyleCnt="4">
        <dgm:presLayoutVars>
          <dgm:bulletEnabled val="1"/>
        </dgm:presLayoutVars>
      </dgm:prSet>
      <dgm:spPr/>
    </dgm:pt>
    <dgm:pt modelId="{9AE93936-4881-450A-AF5F-842F150EE520}" type="pres">
      <dgm:prSet presAssocID="{EC0D8E59-461F-4334-A1D3-F6B4CCFB154A}" presName="spaceBetweenRectangles" presStyleCnt="0"/>
      <dgm:spPr/>
    </dgm:pt>
    <dgm:pt modelId="{137179DE-6F43-4BC4-AD34-2C77597DF024}" type="pres">
      <dgm:prSet presAssocID="{77CC9847-78E3-4E75-9346-F3C0B95D0A52}" presName="parentLin" presStyleCnt="0"/>
      <dgm:spPr/>
    </dgm:pt>
    <dgm:pt modelId="{EB0ACF46-8679-4752-8934-276E03E29738}" type="pres">
      <dgm:prSet presAssocID="{77CC9847-78E3-4E75-9346-F3C0B95D0A52}" presName="parentLeftMargin" presStyleLbl="node1" presStyleIdx="0" presStyleCnt="4"/>
      <dgm:spPr/>
    </dgm:pt>
    <dgm:pt modelId="{23AAA40D-7EB3-4062-918E-FA96FCF94358}" type="pres">
      <dgm:prSet presAssocID="{77CC9847-78E3-4E75-9346-F3C0B95D0A52}" presName="parentText" presStyleLbl="node1" presStyleIdx="1" presStyleCnt="4" custScaleX="150037" custScaleY="209673">
        <dgm:presLayoutVars>
          <dgm:chMax val="0"/>
          <dgm:bulletEnabled val="1"/>
        </dgm:presLayoutVars>
      </dgm:prSet>
      <dgm:spPr/>
    </dgm:pt>
    <dgm:pt modelId="{B2BF616B-F4BA-45CC-8041-FEB39D3C681B}" type="pres">
      <dgm:prSet presAssocID="{77CC9847-78E3-4E75-9346-F3C0B95D0A52}" presName="negativeSpace" presStyleCnt="0"/>
      <dgm:spPr/>
    </dgm:pt>
    <dgm:pt modelId="{8286C5A2-3518-461E-817C-10B22B0223F3}" type="pres">
      <dgm:prSet presAssocID="{77CC9847-78E3-4E75-9346-F3C0B95D0A52}" presName="childText" presStyleLbl="conFgAcc1" presStyleIdx="1" presStyleCnt="4">
        <dgm:presLayoutVars>
          <dgm:bulletEnabled val="1"/>
        </dgm:presLayoutVars>
      </dgm:prSet>
      <dgm:spPr/>
    </dgm:pt>
    <dgm:pt modelId="{41D01A45-C28E-4F90-BE6F-695A92C6E9A8}" type="pres">
      <dgm:prSet presAssocID="{4492665F-45F0-4FE7-9261-7DB536450BD1}" presName="spaceBetweenRectangles" presStyleCnt="0"/>
      <dgm:spPr/>
    </dgm:pt>
    <dgm:pt modelId="{50D502AA-B3F6-41C5-8068-DE21B83D0316}" type="pres">
      <dgm:prSet presAssocID="{C8966EFA-E9D1-4767-B60F-571CCD7B6369}" presName="parentLin" presStyleCnt="0"/>
      <dgm:spPr/>
    </dgm:pt>
    <dgm:pt modelId="{D8F7F641-DC85-44D9-980F-1837A88A6D63}" type="pres">
      <dgm:prSet presAssocID="{C8966EFA-E9D1-4767-B60F-571CCD7B6369}" presName="parentLeftMargin" presStyleLbl="node1" presStyleIdx="1" presStyleCnt="4"/>
      <dgm:spPr/>
    </dgm:pt>
    <dgm:pt modelId="{F58202A3-1A25-46CC-B52C-405AB1114639}" type="pres">
      <dgm:prSet presAssocID="{C8966EFA-E9D1-4767-B60F-571CCD7B6369}" presName="parentText" presStyleLbl="node1" presStyleIdx="2" presStyleCnt="4" custScaleX="142857" custScaleY="205487">
        <dgm:presLayoutVars>
          <dgm:chMax val="0"/>
          <dgm:bulletEnabled val="1"/>
        </dgm:presLayoutVars>
      </dgm:prSet>
      <dgm:spPr/>
    </dgm:pt>
    <dgm:pt modelId="{FAB5C4FD-55DB-496D-9270-CD6EFD301194}" type="pres">
      <dgm:prSet presAssocID="{C8966EFA-E9D1-4767-B60F-571CCD7B6369}" presName="negativeSpace" presStyleCnt="0"/>
      <dgm:spPr/>
    </dgm:pt>
    <dgm:pt modelId="{0E3737A2-107B-4828-9BB4-176ADEDD281B}" type="pres">
      <dgm:prSet presAssocID="{C8966EFA-E9D1-4767-B60F-571CCD7B6369}" presName="childText" presStyleLbl="conFgAcc1" presStyleIdx="2" presStyleCnt="4">
        <dgm:presLayoutVars>
          <dgm:bulletEnabled val="1"/>
        </dgm:presLayoutVars>
      </dgm:prSet>
      <dgm:spPr/>
    </dgm:pt>
    <dgm:pt modelId="{405D0FCB-DAA3-415B-A7E8-2A1B24994CEA}" type="pres">
      <dgm:prSet presAssocID="{4A2712F0-C6BC-4CF0-976F-497AB7A2D0B3}" presName="spaceBetweenRectangles" presStyleCnt="0"/>
      <dgm:spPr/>
    </dgm:pt>
    <dgm:pt modelId="{3FDDE903-EA5A-4F92-99AD-6173F6ADF5E6}" type="pres">
      <dgm:prSet presAssocID="{3A63CDC9-E82E-4ABF-890B-425FDA5DDA11}" presName="parentLin" presStyleCnt="0"/>
      <dgm:spPr/>
    </dgm:pt>
    <dgm:pt modelId="{4E06B9B7-F551-4357-A53D-FD47AC55753B}" type="pres">
      <dgm:prSet presAssocID="{3A63CDC9-E82E-4ABF-890B-425FDA5DDA11}" presName="parentLeftMargin" presStyleLbl="node1" presStyleIdx="2" presStyleCnt="4"/>
      <dgm:spPr/>
    </dgm:pt>
    <dgm:pt modelId="{E5C62B20-E2C5-472C-BF69-D8BEC37ED1E7}" type="pres">
      <dgm:prSet presAssocID="{3A63CDC9-E82E-4ABF-890B-425FDA5DDA11}" presName="parentText" presStyleLbl="node1" presStyleIdx="3" presStyleCnt="4" custScaleX="150037" custScaleY="217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99557-3EDF-45E9-8F24-74D9416BE5D7}" type="pres">
      <dgm:prSet presAssocID="{3A63CDC9-E82E-4ABF-890B-425FDA5DDA11}" presName="negativeSpace" presStyleCnt="0"/>
      <dgm:spPr/>
    </dgm:pt>
    <dgm:pt modelId="{3257D1F2-7625-4D04-B2BC-4F0B0D1474CC}" type="pres">
      <dgm:prSet presAssocID="{3A63CDC9-E82E-4ABF-890B-425FDA5DDA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CCBBEF7-E8C7-4446-B1DA-540A1CBDFDBE}" type="presOf" srcId="{3A63CDC9-E82E-4ABF-890B-425FDA5DDA11}" destId="{E5C62B20-E2C5-472C-BF69-D8BEC37ED1E7}" srcOrd="1" destOrd="0" presId="urn:microsoft.com/office/officeart/2005/8/layout/list1"/>
    <dgm:cxn modelId="{39D45AF1-22C5-4793-80B6-D9848CA804DE}" srcId="{68A94D9D-FA6B-4A34-878D-3E69EFADF481}" destId="{77CC9847-78E3-4E75-9346-F3C0B95D0A52}" srcOrd="1" destOrd="0" parTransId="{056CC10C-1556-4981-A2DE-C964431D36D0}" sibTransId="{4492665F-45F0-4FE7-9261-7DB536450BD1}"/>
    <dgm:cxn modelId="{1434FE69-EF72-4934-AB16-3A20CA4F675D}" type="presOf" srcId="{38E50AD3-F492-4653-87BB-F6DE5F042C71}" destId="{931FD7A8-4259-4753-A824-C6B028511ECB}" srcOrd="0" destOrd="0" presId="urn:microsoft.com/office/officeart/2005/8/layout/list1"/>
    <dgm:cxn modelId="{9333ACE2-BADE-4507-868F-986EF6E2062E}" srcId="{68A94D9D-FA6B-4A34-878D-3E69EFADF481}" destId="{38E50AD3-F492-4653-87BB-F6DE5F042C71}" srcOrd="0" destOrd="0" parTransId="{FC442A19-391D-4229-BCD2-5421DC14A82F}" sibTransId="{EC0D8E59-461F-4334-A1D3-F6B4CCFB154A}"/>
    <dgm:cxn modelId="{3AA70395-6D39-4616-ABCB-20AAD63F5017}" srcId="{68A94D9D-FA6B-4A34-878D-3E69EFADF481}" destId="{3A63CDC9-E82E-4ABF-890B-425FDA5DDA11}" srcOrd="3" destOrd="0" parTransId="{DB91C750-2304-46C9-A2C7-77933A253E5B}" sibTransId="{E856B1C3-F11B-415C-A1B5-57D1C67C036B}"/>
    <dgm:cxn modelId="{F1F5B474-587D-4968-B029-00B41BAC4AA9}" type="presOf" srcId="{C8966EFA-E9D1-4767-B60F-571CCD7B6369}" destId="{D8F7F641-DC85-44D9-980F-1837A88A6D63}" srcOrd="0" destOrd="0" presId="urn:microsoft.com/office/officeart/2005/8/layout/list1"/>
    <dgm:cxn modelId="{4145DA16-D03C-476E-A41B-CA1DEF33934F}" type="presOf" srcId="{38E50AD3-F492-4653-87BB-F6DE5F042C71}" destId="{64F25A95-DD77-45CA-BB2C-BFD763C5BFD4}" srcOrd="1" destOrd="0" presId="urn:microsoft.com/office/officeart/2005/8/layout/list1"/>
    <dgm:cxn modelId="{1F39D3EF-5C40-46B2-8DB6-695583481ADE}" type="presOf" srcId="{77CC9847-78E3-4E75-9346-F3C0B95D0A52}" destId="{EB0ACF46-8679-4752-8934-276E03E29738}" srcOrd="0" destOrd="0" presId="urn:microsoft.com/office/officeart/2005/8/layout/list1"/>
    <dgm:cxn modelId="{67FE736D-D9A2-455A-8893-6F34E0C61F19}" type="presOf" srcId="{68A94D9D-FA6B-4A34-878D-3E69EFADF481}" destId="{76F0FD93-91B9-4FB8-81D3-E522ED9F188A}" srcOrd="0" destOrd="0" presId="urn:microsoft.com/office/officeart/2005/8/layout/list1"/>
    <dgm:cxn modelId="{E6011BE9-AFC1-421A-9976-2EBCD85403BA}" srcId="{68A94D9D-FA6B-4A34-878D-3E69EFADF481}" destId="{C8966EFA-E9D1-4767-B60F-571CCD7B6369}" srcOrd="2" destOrd="0" parTransId="{40B57A41-7CC1-45E6-94EB-85B2134BCC2C}" sibTransId="{4A2712F0-C6BC-4CF0-976F-497AB7A2D0B3}"/>
    <dgm:cxn modelId="{B2327BF9-2B39-474D-BCF3-04A776A87376}" type="presOf" srcId="{C8966EFA-E9D1-4767-B60F-571CCD7B6369}" destId="{F58202A3-1A25-46CC-B52C-405AB1114639}" srcOrd="1" destOrd="0" presId="urn:microsoft.com/office/officeart/2005/8/layout/list1"/>
    <dgm:cxn modelId="{37788AF6-C87C-4081-9395-A3E47E8CF1BB}" type="presOf" srcId="{3A63CDC9-E82E-4ABF-890B-425FDA5DDA11}" destId="{4E06B9B7-F551-4357-A53D-FD47AC55753B}" srcOrd="0" destOrd="0" presId="urn:microsoft.com/office/officeart/2005/8/layout/list1"/>
    <dgm:cxn modelId="{910170BD-89B5-4FD7-89D9-D0436D8CF275}" type="presOf" srcId="{77CC9847-78E3-4E75-9346-F3C0B95D0A52}" destId="{23AAA40D-7EB3-4062-918E-FA96FCF94358}" srcOrd="1" destOrd="0" presId="urn:microsoft.com/office/officeart/2005/8/layout/list1"/>
    <dgm:cxn modelId="{184AD959-871F-4A87-9BAA-98CFE80FB679}" type="presParOf" srcId="{76F0FD93-91B9-4FB8-81D3-E522ED9F188A}" destId="{B1F92743-32C2-4A71-873D-39A9E637DA6C}" srcOrd="0" destOrd="0" presId="urn:microsoft.com/office/officeart/2005/8/layout/list1"/>
    <dgm:cxn modelId="{9517BDED-E955-486A-82E4-2ED5197DD44D}" type="presParOf" srcId="{B1F92743-32C2-4A71-873D-39A9E637DA6C}" destId="{931FD7A8-4259-4753-A824-C6B028511ECB}" srcOrd="0" destOrd="0" presId="urn:microsoft.com/office/officeart/2005/8/layout/list1"/>
    <dgm:cxn modelId="{B3968CC0-590C-410E-A3B9-B5ED086CE4B1}" type="presParOf" srcId="{B1F92743-32C2-4A71-873D-39A9E637DA6C}" destId="{64F25A95-DD77-45CA-BB2C-BFD763C5BFD4}" srcOrd="1" destOrd="0" presId="urn:microsoft.com/office/officeart/2005/8/layout/list1"/>
    <dgm:cxn modelId="{0B64B009-4230-4E13-96DF-17949F89CD4C}" type="presParOf" srcId="{76F0FD93-91B9-4FB8-81D3-E522ED9F188A}" destId="{D7286D4B-E727-4DC1-BC0A-EA3E52C6115E}" srcOrd="1" destOrd="0" presId="urn:microsoft.com/office/officeart/2005/8/layout/list1"/>
    <dgm:cxn modelId="{ED2B0BA0-D929-40AA-A70A-E8A916A58F39}" type="presParOf" srcId="{76F0FD93-91B9-4FB8-81D3-E522ED9F188A}" destId="{6B1BEC13-B1E2-47D2-8EAF-8953D220DEEA}" srcOrd="2" destOrd="0" presId="urn:microsoft.com/office/officeart/2005/8/layout/list1"/>
    <dgm:cxn modelId="{ECC0D1A8-49F3-4F7D-87EE-8F249B733CED}" type="presParOf" srcId="{76F0FD93-91B9-4FB8-81D3-E522ED9F188A}" destId="{9AE93936-4881-450A-AF5F-842F150EE520}" srcOrd="3" destOrd="0" presId="urn:microsoft.com/office/officeart/2005/8/layout/list1"/>
    <dgm:cxn modelId="{DCB126EF-7077-4083-8531-F96E766AFEF0}" type="presParOf" srcId="{76F0FD93-91B9-4FB8-81D3-E522ED9F188A}" destId="{137179DE-6F43-4BC4-AD34-2C77597DF024}" srcOrd="4" destOrd="0" presId="urn:microsoft.com/office/officeart/2005/8/layout/list1"/>
    <dgm:cxn modelId="{6D67DB19-6357-4DD1-B7B1-A74E928D6EF1}" type="presParOf" srcId="{137179DE-6F43-4BC4-AD34-2C77597DF024}" destId="{EB0ACF46-8679-4752-8934-276E03E29738}" srcOrd="0" destOrd="0" presId="urn:microsoft.com/office/officeart/2005/8/layout/list1"/>
    <dgm:cxn modelId="{650FA8FC-AC80-4B95-9DE6-084C57DD785B}" type="presParOf" srcId="{137179DE-6F43-4BC4-AD34-2C77597DF024}" destId="{23AAA40D-7EB3-4062-918E-FA96FCF94358}" srcOrd="1" destOrd="0" presId="urn:microsoft.com/office/officeart/2005/8/layout/list1"/>
    <dgm:cxn modelId="{1C7DE921-ED3D-4A0E-A8C9-4525F9E4596B}" type="presParOf" srcId="{76F0FD93-91B9-4FB8-81D3-E522ED9F188A}" destId="{B2BF616B-F4BA-45CC-8041-FEB39D3C681B}" srcOrd="5" destOrd="0" presId="urn:microsoft.com/office/officeart/2005/8/layout/list1"/>
    <dgm:cxn modelId="{ED0906AA-9D15-4B8A-92B2-2BE07E807656}" type="presParOf" srcId="{76F0FD93-91B9-4FB8-81D3-E522ED9F188A}" destId="{8286C5A2-3518-461E-817C-10B22B0223F3}" srcOrd="6" destOrd="0" presId="urn:microsoft.com/office/officeart/2005/8/layout/list1"/>
    <dgm:cxn modelId="{41D1DB1C-9502-4B67-947F-A9C25ED15AD8}" type="presParOf" srcId="{76F0FD93-91B9-4FB8-81D3-E522ED9F188A}" destId="{41D01A45-C28E-4F90-BE6F-695A92C6E9A8}" srcOrd="7" destOrd="0" presId="urn:microsoft.com/office/officeart/2005/8/layout/list1"/>
    <dgm:cxn modelId="{99E6C4EA-F3CD-42DB-ABBB-8CF45D41E743}" type="presParOf" srcId="{76F0FD93-91B9-4FB8-81D3-E522ED9F188A}" destId="{50D502AA-B3F6-41C5-8068-DE21B83D0316}" srcOrd="8" destOrd="0" presId="urn:microsoft.com/office/officeart/2005/8/layout/list1"/>
    <dgm:cxn modelId="{21A83B59-5103-4E31-BBE7-982EA5370300}" type="presParOf" srcId="{50D502AA-B3F6-41C5-8068-DE21B83D0316}" destId="{D8F7F641-DC85-44D9-980F-1837A88A6D63}" srcOrd="0" destOrd="0" presId="urn:microsoft.com/office/officeart/2005/8/layout/list1"/>
    <dgm:cxn modelId="{D532B8C4-FCD2-4874-AF5B-220F0DCD8CB1}" type="presParOf" srcId="{50D502AA-B3F6-41C5-8068-DE21B83D0316}" destId="{F58202A3-1A25-46CC-B52C-405AB1114639}" srcOrd="1" destOrd="0" presId="urn:microsoft.com/office/officeart/2005/8/layout/list1"/>
    <dgm:cxn modelId="{3495692D-4341-47C5-B706-8AA848461274}" type="presParOf" srcId="{76F0FD93-91B9-4FB8-81D3-E522ED9F188A}" destId="{FAB5C4FD-55DB-496D-9270-CD6EFD301194}" srcOrd="9" destOrd="0" presId="urn:microsoft.com/office/officeart/2005/8/layout/list1"/>
    <dgm:cxn modelId="{8DB072EE-0494-4FDC-BE12-399D9903593C}" type="presParOf" srcId="{76F0FD93-91B9-4FB8-81D3-E522ED9F188A}" destId="{0E3737A2-107B-4828-9BB4-176ADEDD281B}" srcOrd="10" destOrd="0" presId="urn:microsoft.com/office/officeart/2005/8/layout/list1"/>
    <dgm:cxn modelId="{514495BC-96D5-4B31-AD80-9296C05B9478}" type="presParOf" srcId="{76F0FD93-91B9-4FB8-81D3-E522ED9F188A}" destId="{405D0FCB-DAA3-415B-A7E8-2A1B24994CEA}" srcOrd="11" destOrd="0" presId="urn:microsoft.com/office/officeart/2005/8/layout/list1"/>
    <dgm:cxn modelId="{E7D7C9C8-F093-4A40-ADF8-1A0DDD651D85}" type="presParOf" srcId="{76F0FD93-91B9-4FB8-81D3-E522ED9F188A}" destId="{3FDDE903-EA5A-4F92-99AD-6173F6ADF5E6}" srcOrd="12" destOrd="0" presId="urn:microsoft.com/office/officeart/2005/8/layout/list1"/>
    <dgm:cxn modelId="{EE625A78-F873-42E1-BBAE-E97B776D1ECE}" type="presParOf" srcId="{3FDDE903-EA5A-4F92-99AD-6173F6ADF5E6}" destId="{4E06B9B7-F551-4357-A53D-FD47AC55753B}" srcOrd="0" destOrd="0" presId="urn:microsoft.com/office/officeart/2005/8/layout/list1"/>
    <dgm:cxn modelId="{6AA2DE8F-1C2C-4C34-AB89-C45FE9E930C7}" type="presParOf" srcId="{3FDDE903-EA5A-4F92-99AD-6173F6ADF5E6}" destId="{E5C62B20-E2C5-472C-BF69-D8BEC37ED1E7}" srcOrd="1" destOrd="0" presId="urn:microsoft.com/office/officeart/2005/8/layout/list1"/>
    <dgm:cxn modelId="{919CC481-9819-4BDC-83A5-A112CA1AE664}" type="presParOf" srcId="{76F0FD93-91B9-4FB8-81D3-E522ED9F188A}" destId="{DD899557-3EDF-45E9-8F24-74D9416BE5D7}" srcOrd="13" destOrd="0" presId="urn:microsoft.com/office/officeart/2005/8/layout/list1"/>
    <dgm:cxn modelId="{E5DE781B-F7F2-418C-A758-681E3D8DA298}" type="presParOf" srcId="{76F0FD93-91B9-4FB8-81D3-E522ED9F188A}" destId="{3257D1F2-7625-4D04-B2BC-4F0B0D1474C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BEC13-B1E2-47D2-8EAF-8953D220DEEA}">
      <dsp:nvSpPr>
        <dsp:cNvPr id="0" name=""/>
        <dsp:cNvSpPr/>
      </dsp:nvSpPr>
      <dsp:spPr>
        <a:xfrm>
          <a:off x="0" y="837143"/>
          <a:ext cx="78488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25A95-DD77-45CA-BB2C-BFD763C5BFD4}">
      <dsp:nvSpPr>
        <dsp:cNvPr id="0" name=""/>
        <dsp:cNvSpPr/>
      </dsp:nvSpPr>
      <dsp:spPr>
        <a:xfrm>
          <a:off x="373281" y="23945"/>
          <a:ext cx="7472935" cy="10345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1. Название органа чувств.</a:t>
          </a:r>
          <a:endParaRPr lang="ru-RU" sz="3200" b="1" kern="1200" dirty="0"/>
        </a:p>
      </dsp:txBody>
      <dsp:txXfrm>
        <a:off x="373281" y="23945"/>
        <a:ext cx="7472935" cy="1034597"/>
      </dsp:txXfrm>
    </dsp:sp>
    <dsp:sp modelId="{8286C5A2-3518-461E-817C-10B22B0223F3}">
      <dsp:nvSpPr>
        <dsp:cNvPr id="0" name=""/>
        <dsp:cNvSpPr/>
      </dsp:nvSpPr>
      <dsp:spPr>
        <a:xfrm>
          <a:off x="0" y="2003175"/>
          <a:ext cx="78488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AA40D-7EB3-4062-918E-FA96FCF94358}">
      <dsp:nvSpPr>
        <dsp:cNvPr id="0" name=""/>
        <dsp:cNvSpPr/>
      </dsp:nvSpPr>
      <dsp:spPr>
        <a:xfrm>
          <a:off x="356418" y="1296143"/>
          <a:ext cx="7486634" cy="928432"/>
        </a:xfrm>
        <a:prstGeom prst="roundRect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tint val="62000"/>
                <a:satMod val="180000"/>
              </a:schemeClr>
            </a:gs>
            <a:gs pos="65000">
              <a:schemeClr val="accent2">
                <a:hueOff val="-6721063"/>
                <a:satOff val="2923"/>
                <a:lumOff val="850"/>
                <a:alphaOff val="0"/>
                <a:tint val="32000"/>
                <a:satMod val="250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2. Значение этого органа для   жизни человека.</a:t>
          </a:r>
          <a:endParaRPr lang="ru-RU" sz="2800" b="1" kern="1200" dirty="0"/>
        </a:p>
      </dsp:txBody>
      <dsp:txXfrm>
        <a:off x="356418" y="1296143"/>
        <a:ext cx="7486634" cy="928432"/>
      </dsp:txXfrm>
    </dsp:sp>
    <dsp:sp modelId="{0E3737A2-107B-4828-9BB4-176ADEDD281B}">
      <dsp:nvSpPr>
        <dsp:cNvPr id="0" name=""/>
        <dsp:cNvSpPr/>
      </dsp:nvSpPr>
      <dsp:spPr>
        <a:xfrm>
          <a:off x="0" y="3150671"/>
          <a:ext cx="78488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202A3-1A25-46CC-B52C-405AB1114639}">
      <dsp:nvSpPr>
        <dsp:cNvPr id="0" name=""/>
        <dsp:cNvSpPr/>
      </dsp:nvSpPr>
      <dsp:spPr>
        <a:xfrm>
          <a:off x="373664" y="2462175"/>
          <a:ext cx="7473283" cy="909896"/>
        </a:xfrm>
        <a:prstGeom prst="roundRect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tint val="62000"/>
                <a:satMod val="180000"/>
              </a:schemeClr>
            </a:gs>
            <a:gs pos="65000">
              <a:schemeClr val="accent2">
                <a:hueOff val="-13442126"/>
                <a:satOff val="5846"/>
                <a:lumOff val="1700"/>
                <a:alphaOff val="0"/>
                <a:tint val="32000"/>
                <a:satMod val="250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3. Строение органа.</a:t>
          </a:r>
          <a:endParaRPr lang="ru-RU" sz="3200" b="1" kern="1200" dirty="0"/>
        </a:p>
      </dsp:txBody>
      <dsp:txXfrm>
        <a:off x="373664" y="2462175"/>
        <a:ext cx="7473283" cy="909896"/>
      </dsp:txXfrm>
    </dsp:sp>
    <dsp:sp modelId="{3257D1F2-7625-4D04-B2BC-4F0B0D1474CC}">
      <dsp:nvSpPr>
        <dsp:cNvPr id="0" name=""/>
        <dsp:cNvSpPr/>
      </dsp:nvSpPr>
      <dsp:spPr>
        <a:xfrm>
          <a:off x="0" y="4350582"/>
          <a:ext cx="78488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62B20-E2C5-472C-BF69-D8BEC37ED1E7}">
      <dsp:nvSpPr>
        <dsp:cNvPr id="0" name=""/>
        <dsp:cNvSpPr/>
      </dsp:nvSpPr>
      <dsp:spPr>
        <a:xfrm>
          <a:off x="356418" y="3609671"/>
          <a:ext cx="7486634" cy="962310"/>
        </a:xfrm>
        <a:prstGeom prst="round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62000"/>
                <a:satMod val="180000"/>
              </a:schemeClr>
            </a:gs>
            <a:gs pos="65000">
              <a:schemeClr val="accent2">
                <a:hueOff val="-20163188"/>
                <a:satOff val="8769"/>
                <a:lumOff val="2550"/>
                <a:alphaOff val="0"/>
                <a:tint val="32000"/>
                <a:satMod val="25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4. Предупреждение заболеваний органа.</a:t>
          </a:r>
          <a:endParaRPr lang="ru-RU" sz="3200" b="1" kern="1200" dirty="0"/>
        </a:p>
      </dsp:txBody>
      <dsp:txXfrm>
        <a:off x="356418" y="3609671"/>
        <a:ext cx="7486634" cy="962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BE4E5A-CBE4-4FF9-9E73-1E0DC7B90D9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67CA09-23AA-40D4-9A78-F21186D4EFB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28083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Четвёртое заседание клуба</a:t>
            </a:r>
            <a:br>
              <a:rPr lang="ru-RU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«Мы и окружающий мир»</a:t>
            </a:r>
            <a:endParaRPr lang="ru-RU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2091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 «Как мы воспринимаем     окружающий мир». </a:t>
            </a:r>
            <a:b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Спроси у носа, что такое запах.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74029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заседания: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25A95-DD77-45CA-BB2C-BFD763C5B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4F25A95-DD77-45CA-BB2C-BFD763C5B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BEC13-B1E2-47D2-8EAF-8953D220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B1BEC13-B1E2-47D2-8EAF-8953D220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AA40D-7EB3-4062-918E-FA96FCF94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3AAA40D-7EB3-4062-918E-FA96FCF94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86C5A2-3518-461E-817C-10B22B022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286C5A2-3518-461E-817C-10B22B022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202A3-1A25-46CC-B52C-405AB111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F58202A3-1A25-46CC-B52C-405AB1114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737A2-107B-4828-9BB4-176ADEDD2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0E3737A2-107B-4828-9BB4-176ADEDD2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C62B20-E2C5-472C-BF69-D8BEC37ED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E5C62B20-E2C5-472C-BF69-D8BEC37ED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7D1F2-7625-4D04-B2BC-4F0B0D147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3257D1F2-7625-4D04-B2BC-4F0B0D147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5"/>
          <p:cNvSpPr txBox="1"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Picture 4" descr="glaz1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5283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jazi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1563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57010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ихаил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4032448" cy="1944216"/>
          </a:xfrm>
          <a:prstGeom prst="rect">
            <a:avLst/>
          </a:prstGeom>
          <a:noFill/>
        </p:spPr>
      </p:pic>
      <p:pic>
        <p:nvPicPr>
          <p:cNvPr id="1027" name="Picture 3" descr="C:\Users\михаил\Desktop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2967" y="4055999"/>
            <a:ext cx="3231033" cy="2802001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2781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михаил\Desktop\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146" name="Object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2287588" y="2032000"/>
          <a:ext cx="4564062" cy="3424238"/>
        </p:xfrm>
        <a:graphic>
          <a:graphicData uri="http://schemas.openxmlformats.org/presentationml/2006/ole">
            <p:oleObj spid="_x0000_s6146" name="Презентация" r:id="rId3" imgW="2592392" imgH="194450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михаил\Desktop\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Сегодня я узнал…</a:t>
            </a:r>
          </a:p>
          <a:p>
            <a:r>
              <a:rPr lang="ru-RU" sz="3600" b="1" dirty="0" smtClean="0"/>
              <a:t>Было интересно…</a:t>
            </a:r>
          </a:p>
          <a:p>
            <a:r>
              <a:rPr lang="ru-RU" sz="3600" b="1" dirty="0" smtClean="0"/>
              <a:t>Было трудно…</a:t>
            </a:r>
          </a:p>
          <a:p>
            <a:r>
              <a:rPr lang="ru-RU" sz="3600" b="1" dirty="0" smtClean="0"/>
              <a:t>Я понял, что…</a:t>
            </a:r>
          </a:p>
          <a:p>
            <a:r>
              <a:rPr lang="ru-RU" sz="3600" b="1" dirty="0" smtClean="0"/>
              <a:t>Меня удивило…</a:t>
            </a:r>
          </a:p>
          <a:p>
            <a:r>
              <a:rPr lang="ru-RU" sz="3600" b="1" dirty="0" smtClean="0"/>
              <a:t>Мне захотелось…</a:t>
            </a:r>
          </a:p>
          <a:p>
            <a:r>
              <a:rPr lang="ru-RU" sz="3600" b="1" dirty="0" smtClean="0"/>
              <a:t>Я приобрёл…</a:t>
            </a:r>
          </a:p>
          <a:p>
            <a:r>
              <a:rPr lang="ru-RU" sz="3600" b="1" dirty="0" smtClean="0"/>
              <a:t>Теперь я могу…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Продолжите фразы: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72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Открытая</vt:lpstr>
      <vt:lpstr>Поток</vt:lpstr>
      <vt:lpstr>Microsoft PowerPoint 97-2003 Presentation</vt:lpstr>
      <vt:lpstr>Четвёртое заседание клуба  «Мы и окружающий мир»</vt:lpstr>
      <vt:lpstr>Тема: «Как мы воспринимаем     окружающий мир».   Спроси у носа, что такое запах.</vt:lpstr>
      <vt:lpstr>План заседания:</vt:lpstr>
      <vt:lpstr>Слайд 4</vt:lpstr>
      <vt:lpstr>Слайд 5</vt:lpstr>
      <vt:lpstr>Слайд 6</vt:lpstr>
      <vt:lpstr>Слайд 7</vt:lpstr>
      <vt:lpstr>Продолжите фразы: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Четвёртое заседание клуба  «Мы и окружающий мир»</dc:title>
  <dc:creator>михаил</dc:creator>
  <cp:lastModifiedBy>михаил</cp:lastModifiedBy>
  <cp:revision>17</cp:revision>
  <dcterms:created xsi:type="dcterms:W3CDTF">2015-02-24T16:29:33Z</dcterms:created>
  <dcterms:modified xsi:type="dcterms:W3CDTF">2015-02-24T19:11:13Z</dcterms:modified>
</cp:coreProperties>
</file>