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6990" y="5589240"/>
            <a:ext cx="5637010" cy="882119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Воспитатели: Кобылина А.В.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Попова К.А.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352928" cy="381642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«Первый раз в детский сад»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5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966666" cy="6082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 группа </a:t>
            </a:r>
            <a:endParaRPr lang="ru-RU" sz="2200" u="sng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8496944" cy="5544616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четвёртую группу выделяются дети, которые адаптировались с первого дня и посещают сад с большим удовольствием и посей день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Первые положительные сдвиги можно отметить в стабилизации эмоциональной сферы. Ребенок быстро успокаивается, расставшись с мамой, все реже плачет в течение дня. Спокойное состояние приводит к тому, что у малыша появляется аппетит. Со временем он перестает плакать при расставании с родителями, адекватно реагирует на предложения взрослого. У него появляются положительные сдвиги в поведении: отвечает на вопросы, в какой-то степени обслуживает себя, может заняться игрой. Это свидетельствует о завершении адаптационного периода.</a:t>
            </a:r>
          </a:p>
        </p:txBody>
      </p:sp>
    </p:spTree>
    <p:extLst>
      <p:ext uri="{BB962C8B-B14F-4D97-AF65-F5344CB8AC3E}">
        <p14:creationId xmlns:p14="http://schemas.microsoft.com/office/powerpoint/2010/main" val="31990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59" cy="6264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Дорогие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родители! </a:t>
            </a: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Хотелось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бы заострить Ваше внимание не нескольких моментах.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Полная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 ребенка к детскому саду возможна не раньше чем через 2-3 месяца. И в течение всего этого периода надо заботиться о том, чтобы ребенок не слишком остро ощущал разрыв между своей прежней и теперешней жизнью</a:t>
            </a: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b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5966666" cy="824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Например: </a:t>
            </a:r>
            <a:endParaRPr lang="ru-RU" sz="3200" u="sng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208912" cy="5544616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Старайтесь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первое время одевать его в знакомую одежду, дать с собой в садик любимую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игрушку; </a:t>
            </a:r>
          </a:p>
          <a:p>
            <a:pPr marL="457200" indent="-457200" algn="l">
              <a:buAutoNum type="arabicPeriod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Проявляйте как можно больше интереса к его занятиям в детском саду, внимательно выслушивайте его рассказы, сохраняйте рисунки и аппликации, которые он приносит; </a:t>
            </a:r>
            <a:endParaRPr lang="ru-RU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приходит домой измученным и нервным, это еще не значит, что его адаптация проходит тяжело. Просто необходимо время,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малыш привык к новому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режиму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Поддерживайте отношения с воспитателем и другими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родителями;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eriod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Интересуйтесь, с кем ваш малыш дружит, приветствуйте и поощряйте дружбу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l">
              <a:buAutoNum type="arabicPeriod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Участвуйте в жизни малыша, радуйтесь его успехам и творчеству.</a:t>
            </a:r>
            <a:b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7" cy="59766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что с началом посещения детского сада ребёнок на время лишается физического контакта с матерью. Маленьким детям важно, чтобы их продолжали брать на руки, обнимали, укладывали спать. Поэтому старайтесь уделять больше внимания ребёнку дома, читайте, играйте, смотрите вместе мультики, делайте домашнюю работу. Подчеркивайте, каким большим и умелым стал ваш малыш, как пошел в детский сад, каким он стал сильным, смелым и умным, как многому он учится каждый день в детском саду. Будьте нежны, терпеливы и доброжелательны. И, скорее всего, стресса, связанного с поступлением в детский сад, удастся избежать.</a:t>
            </a:r>
          </a:p>
        </p:txBody>
      </p:sp>
    </p:spTree>
    <p:extLst>
      <p:ext uri="{BB962C8B-B14F-4D97-AF65-F5344CB8AC3E}">
        <p14:creationId xmlns:p14="http://schemas.microsoft.com/office/powerpoint/2010/main" val="33050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1412776"/>
            <a:ext cx="7262192" cy="41023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Необходимо выбрать состав родительского комитета!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Пишите, пожалуйста свой предложения в группу!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912768" cy="43924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 родителей с понятиями "адаптация”, "адаптационный период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помочь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родителям понять своих детей, проявить заботу о психологическом здоровье своего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помочь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родителям и детям уметь понимать друг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благоприятной атмосферы общения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семье;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контакта между родителями и педагогами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175351" cy="1368152"/>
          </a:xfrm>
          <a:effectLst/>
        </p:spPr>
        <p:txBody>
          <a:bodyPr/>
          <a:lstStyle/>
          <a:p>
            <a:pPr marL="182880" indent="0">
              <a:buNone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sz="2000" b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 родителями, знакомство родителей с воспитателями, установление позитивных отношений, создание положительной эмоциональной атмосферы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512511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reflection blurRad="6350" stA="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План проведения:</a:t>
            </a:r>
            <a:r>
              <a:rPr lang="ru-RU" sz="3200" dirty="0" smtClean="0">
                <a:effectLst>
                  <a:reflection blurRad="6350" stA="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>
                  <a:reflection blurRad="6350" stA="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effectLst>
                  <a:reflection blurRad="6350" stA="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effectLst>
                  <a:reflection blurRad="6350" stA="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84482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часть. Знакомство с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родителями;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ДОУ;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родительского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комитета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96944" cy="5616624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Добрый вечер. Уважаемые родители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знаменательное событие первое родительское собрание в вашей жизни. В детском саду вашим детям и вам вместе с ними предстоит прожить ещё долгих пять лет. Станут ли эти годы для вашего ребёнка, а значит и для вас счастливыми, интересными, запоминающимися – это, во многом, зависит от вас, от вашего участия в жизни группы и детского сада, от вашего взаимодействия не только с воспитателями, но и с другими родителями группы. Во время первой нашей встречи хочется, чтобы состоялось знакомство, которое позже, надеюсь, перерастёт в тёплые дружеские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отношения.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175351" cy="80076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Ход собрания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5" cy="61206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Какое счастье!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Ваш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малыш подрос!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многое уже умеет сам: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Играет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ходит, говорит и размышляет.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Пришла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пора ребёнка в сад отправить.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Тревожно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маме, папе, всей семье,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Переживает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даже серый кот-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Малыш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сегодня в детский сад идёт!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Вздыхает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мама - как он там один?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плачет ли? Как кушает? Что с ним?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Играет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ли с детьми? Нашёл ли друга?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если плачет – как же быть?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хочет больше в сад - но почему?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что всё это значит!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делать? Как же все исправить?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 переживать заставит!</a:t>
            </a:r>
          </a:p>
        </p:txBody>
      </p:sp>
    </p:spTree>
    <p:extLst>
      <p:ext uri="{BB962C8B-B14F-4D97-AF65-F5344CB8AC3E}">
        <p14:creationId xmlns:p14="http://schemas.microsoft.com/office/powerpoint/2010/main" val="22858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1" cy="6264696"/>
          </a:xfrm>
        </p:spPr>
        <p:txBody>
          <a:bodyPr/>
          <a:lstStyle/>
          <a:p>
            <a:pPr marL="0" indent="0" algn="l">
              <a:buNone/>
            </a:pP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 ваши опасения не случайны. Отрыв ребенка от дома, от родных, от привычных условий - сильный стресс. Ведь малыш принимает эту ситуацию как лишение родительской любви, защиты и внимания. Поэтому очень важно осуществлять плавный переход из семьи в детский сад.</a:t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Всем </a:t>
            </a: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известно, что начало учебного года – трудный период для детей раннего возраста, так как это время привыкания к новым для них условиям. Из привычного мира семьи малыши попадают в совершенно новые условия детской среды. Поэтому вполне понятно, почему дети с первых дней посещения плачут, тяжело переживают разлуку с мамой</a:t>
            </a:r>
            <a: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Взрослые в семье понимают, что адаптационный период — один из самых сложных в жизни ребенка. Все волнуются за него. В один из дней приводят в детский сад и оставляют одного среди незнакомых взрослых и в незнакомой обстановке - это является стрессом для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4106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208823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 характеру поведения при поступлении в детский сад детей условно можно разделить на 4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группы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348880"/>
            <a:ext cx="8424936" cy="4176464"/>
          </a:xfrm>
        </p:spPr>
        <p:txBody>
          <a:bodyPr>
            <a:normAutofit/>
          </a:bodyPr>
          <a:lstStyle/>
          <a:p>
            <a:pPr algn="ctr"/>
            <a:r>
              <a:rPr lang="ru-RU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группа</a:t>
            </a:r>
          </a:p>
          <a:p>
            <a:pPr algn="l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Большинство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отрицательно и бурно выражают свое отношение к происходящему: громко плачут, бросаются на пол, кусаются и т. п. они то просятся на руки к взрослому, то бегут к двери. Устав от бурного проявления протеста, малыш может внезапно уснуть, привалившись к взрослому или уткнувшись носом в стол, чтобы через 3-4 минуты с новой энергией продолжить плач до хрипоты. Дети этой группы привыкают в течение 20-30 дней.</a:t>
            </a:r>
          </a:p>
        </p:txBody>
      </p:sp>
    </p:spTree>
    <p:extLst>
      <p:ext uri="{BB962C8B-B14F-4D97-AF65-F5344CB8AC3E}">
        <p14:creationId xmlns:p14="http://schemas.microsoft.com/office/powerpoint/2010/main" val="22645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966666" cy="6802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 группа </a:t>
            </a:r>
            <a:endParaRPr lang="ru-RU" sz="2200" u="sng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8136904" cy="5472608"/>
          </a:xfrm>
        </p:spPr>
        <p:txBody>
          <a:bodyPr>
            <a:normAutofit/>
          </a:bodyPr>
          <a:lstStyle/>
          <a:p>
            <a:pPr algn="l"/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немногочисленная, 2-3 ребенка, которые после расставания с мамой замыкаются, бывают крайне напряжены, насторожены. У них хватает сил только на то, чтобы сделать несколько шагов от порога в сторону и забиться в ближайший угол, спиной к стене, отгородившись от всех стулом, а лучше столом. Эти дети, находясь в крайнем напряжении, еле сдерживают рыдания, сидят, уставившись в одну точку, не притрагиваясь ни к еде, ни к игрушкам. Они молчат, не реагируют ни на одно предложение, отворачиваются при попытке вступить с ними в контакт. Адаптация таких детей длится 2-3 месяца, протекает очень сложно.</a:t>
            </a:r>
          </a:p>
        </p:txBody>
      </p:sp>
    </p:spTree>
    <p:extLst>
      <p:ext uri="{BB962C8B-B14F-4D97-AF65-F5344CB8AC3E}">
        <p14:creationId xmlns:p14="http://schemas.microsoft.com/office/powerpoint/2010/main" val="40837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966666" cy="6082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 группа </a:t>
            </a:r>
            <a:endParaRPr lang="ru-RU" sz="2200" u="sng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280920" cy="5544616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Впервые переступив порог детского сада, такой карапуз совсем не робеет, здоровается с взрослыми, улыбается и тут же берет инициативу общения с ними. Он сообщает, что пришел в гости к детям, хотя даже не смотрит в их сторону, а весь устремлен к взрослому. Вся его энергия направлена на презентацию себя как личности. Он спешит рассказать, какие у него дома необыкновенные игрушки, какой у него брат и т. д. Целый день он рассказывает о своей семье, о том, где успел побывать, что успел повидать. Он с удовольствием демонстрирует свои умения: самостоятельно ест, раздевается и ожидает заслуженной похвалы, хотя лишь пробует еду, а в постели лежит, не выпуская взрослого из поля зрения. Но такая идиллия длится не более 2-3 дней, на большего у него не хватает информации. </a:t>
            </a:r>
          </a:p>
        </p:txBody>
      </p:sp>
    </p:spTree>
    <p:extLst>
      <p:ext uri="{BB962C8B-B14F-4D97-AF65-F5344CB8AC3E}">
        <p14:creationId xmlns:p14="http://schemas.microsoft.com/office/powerpoint/2010/main" val="278511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754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 Родительское собрание  «Первый раз в детский сад»</vt:lpstr>
      <vt:lpstr> Цель: Знакомство с родителями, знакомство родителей с воспитателями, установление позитивных отношений, создание положительной эмоциональной атмосферы.</vt:lpstr>
      <vt:lpstr> План проведения:   </vt:lpstr>
      <vt:lpstr>Ход собрания</vt:lpstr>
      <vt:lpstr>Какое счастье! Ваш малыш подрос! И многое уже умеет сам: Играет, ходит, говорит и размышляет. Пришла пора ребёнка в сад отправить. Тревожно маме, папе, всей семье, Переживает даже серый кот- Малыш сегодня в детский сад идёт! Вздыхает мама - как он там один? Не плачет ли? Как кушает? Что с ним? Играет ли с детьми? Нашёл ли друга? А если плачет – как же быть? Не хочет больше в сад - но почему? И что всё это значит! Что делать? Как же все исправить? Всех адаптация переживать заставит!</vt:lpstr>
      <vt:lpstr>И ваши опасения не случайны. Отрыв ребенка от дома, от родных, от привычных условий - сильный стресс. Ведь малыш принимает эту ситуацию как лишение родительской любви, защиты и внимания. Поэтому очень важно осуществлять плавный переход из семьи в детский сад. Всем известно, что начало учебного года – трудный период для детей раннего возраста, так как это время привыкания к новым для них условиям. Из привычного мира семьи малыши попадают в совершенно новые условия детской среды. Поэтому вполне понятно, почему дети с первых дней посещения плачут, тяжело переживают разлуку с мамой.  Взрослые в семье понимают, что адаптационный период — один из самых сложных в жизни ребенка. Все волнуются за него. В один из дней приводят в детский сад и оставляют одного среди незнакомых взрослых и в незнакомой обстановке - это является стрессом для ребенка.</vt:lpstr>
      <vt:lpstr>По характеру поведения при поступлении в детский сад детей условно можно разделить на 4 группы</vt:lpstr>
      <vt:lpstr>2 группа </vt:lpstr>
      <vt:lpstr>3 группа </vt:lpstr>
      <vt:lpstr>4 группа </vt:lpstr>
      <vt:lpstr>  Дорогие родители!  Хотелось бы заострить Ваше внимание не нескольких моментах. Полная адаптация ребенка к детскому саду возможна не раньше чем через 2-3 месяца. И в течение всего этого периода надо заботиться о том, чтобы ребенок не слишком остро ощущал разрыв между своей прежней и теперешней жизнью.  </vt:lpstr>
      <vt:lpstr>Например: </vt:lpstr>
      <vt:lpstr> Помните, что с началом посещения детского сада ребёнок на время лишается физического контакта с матерью. Маленьким детям важно, чтобы их продолжали брать на руки, обнимали, укладывали спать. Поэтому старайтесь уделять больше внимания ребёнку дома, читайте, играйте, смотрите вместе мультики, делайте домашнюю работу. Подчеркивайте, каким большим и умелым стал ваш малыш, как пошел в детский сад, каким он стал сильным, смелым и умным, как многому он учится каждый день в детском саду. Будьте нежны, терпеливы и доброжелательны. И, скорее всего, стресса, связанного с поступлением в детский сад, удастся избежать.</vt:lpstr>
      <vt:lpstr>Уважаемые родители! Необходимо выбрать состав родительского комитета! Пишите, пожалуйста свой предложения в группу!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Родительское собрание  «Первый раз в детский сад»</dc:title>
  <dc:creator>IVAN</dc:creator>
  <cp:lastModifiedBy>IVAN</cp:lastModifiedBy>
  <cp:revision>10</cp:revision>
  <dcterms:created xsi:type="dcterms:W3CDTF">2021-11-10T14:40:06Z</dcterms:created>
  <dcterms:modified xsi:type="dcterms:W3CDTF">2021-11-11T07:33:27Z</dcterms:modified>
</cp:coreProperties>
</file>