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7" r:id="rId4"/>
    <p:sldId id="268" r:id="rId5"/>
    <p:sldId id="261" r:id="rId6"/>
    <p:sldId id="269" r:id="rId7"/>
    <p:sldId id="270" r:id="rId8"/>
    <p:sldId id="271" r:id="rId9"/>
    <p:sldId id="273" r:id="rId10"/>
    <p:sldId id="272" r:id="rId11"/>
    <p:sldId id="263" r:id="rId12"/>
    <p:sldId id="264" r:id="rId13"/>
    <p:sldId id="258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4FEB2-1968-4998-A0BB-2660EDB2498B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FA362-96CD-4B49-98E6-DDD67BEAC6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FA362-96CD-4B49-98E6-DDD67BEAC675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EE74-3758-4D8A-B75E-D3762A265051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3666-FC18-48E2-8905-F4FBD816B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EE74-3758-4D8A-B75E-D3762A265051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3666-FC18-48E2-8905-F4FBD816B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EE74-3758-4D8A-B75E-D3762A265051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3666-FC18-48E2-8905-F4FBD816B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EE74-3758-4D8A-B75E-D3762A265051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3666-FC18-48E2-8905-F4FBD816B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EE74-3758-4D8A-B75E-D3762A265051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3666-FC18-48E2-8905-F4FBD816B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EE74-3758-4D8A-B75E-D3762A265051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3666-FC18-48E2-8905-F4FBD816B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EE74-3758-4D8A-B75E-D3762A265051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3666-FC18-48E2-8905-F4FBD816B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EE74-3758-4D8A-B75E-D3762A265051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3666-FC18-48E2-8905-F4FBD816B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EE74-3758-4D8A-B75E-D3762A265051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3666-FC18-48E2-8905-F4FBD816B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EE74-3758-4D8A-B75E-D3762A265051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3666-FC18-48E2-8905-F4FBD816B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EE74-3758-4D8A-B75E-D3762A265051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3666-FC18-48E2-8905-F4FBD816B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5EE74-3758-4D8A-B75E-D3762A265051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3666-FC18-48E2-8905-F4FBD816B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artaslov.ru/&#1079;&#1085;&#1072;&#1095;&#1077;&#1085;&#1080;&#1077;-&#1089;&#1083;&#1086;&#1074;&#1072;/&#1079;&#1077;&#1088;&#1082;&#1072;&#1083;&#1086;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encydia.com/en" TargetMode="External"/><Relationship Id="rId5" Type="http://schemas.openxmlformats.org/officeDocument/2006/relationships/hyperlink" Target="http://zreni.ru/1805-illyuzii-ot-vognutyh-i-vypuklyh-zerkal.html%20%0d4" TargetMode="External"/><Relationship Id="rId4" Type="http://schemas.openxmlformats.org/officeDocument/2006/relationships/hyperlink" Target="https://ru.wikipedia.org/wiki/&#1047;&#1077;&#1088;&#1082;&#1072;&#1083;&#1086;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avatanplus.com/files/resources/original/5a0d9f8b4249615fc5373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992888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 Магия кривых зеркал или волшебная ложка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2420888"/>
            <a:ext cx="4680520" cy="252028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 выполнила: 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ученица 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класса 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algn="l"/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СОШ № 8 им.генерал-лейтенанта В.Г.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Асапова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 Южно-Сахалинска </a:t>
            </a:r>
          </a:p>
          <a:p>
            <a:pPr algn="l"/>
            <a:r>
              <a:rPr lang="ru-RU" sz="8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Акиншина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Елизавета</a:t>
            </a:r>
          </a:p>
          <a:p>
            <a:pPr algn="l"/>
            <a:endParaRPr lang="ru-RU" sz="8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Научный руководитель:</a:t>
            </a:r>
          </a:p>
          <a:p>
            <a:pPr algn="l"/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учитель начальных классов </a:t>
            </a:r>
          </a:p>
          <a:p>
            <a:pPr algn="l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Ким Н. Н.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558924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Южно-Сахалинск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s://files.123freevectors.com/wp-content/original/155838-abstract-green-and-beige-graphic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РАЗНЫЕ ЗЕРКАЛА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0" name="Picture 4" descr="https://www.if24.ru/wp-content/uploads/2018/10/20748119_1940866666173761_5496668186887114733_o-e1538482587585.jpg"/>
          <p:cNvPicPr>
            <a:picLocks noChangeAspect="1" noChangeArrowheads="1"/>
          </p:cNvPicPr>
          <p:nvPr/>
        </p:nvPicPr>
        <p:blipFill>
          <a:blip r:embed="rId3" cstate="print"/>
          <a:srcRect l="23684" t="10856" r="22368"/>
          <a:stretch>
            <a:fillRect/>
          </a:stretch>
        </p:blipFill>
        <p:spPr bwMode="auto">
          <a:xfrm>
            <a:off x="467544" y="1700808"/>
            <a:ext cx="2952328" cy="3322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4" name="Picture 8" descr="https://mirrorglass.ru/wp-content/uploads/2017/01/%D0%B7%D0%B5%D1%80%D0%BA%D0%B0%D0%BB%D0%BE_%D1%88%D0%BF%D0%B8%D0%BE%D0%B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140968"/>
            <a:ext cx="4891108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files.123freevectors.com/wp-content/original/155838-abstract-green-and-beige-graphic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Кривые зеркала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regions.kidsreview.ru/sites/default/files/styles/oww/public/09/29/pokrovka8_muzei_nn15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3669787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4" name="Picture 4" descr="http://s.ekabu.ru/originalStorage/post/a7/a3/e7/ca/a7a3e7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628800"/>
            <a:ext cx="4419710" cy="2907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вова\Desktop\лиза\photo_2021-03-28_14-12-4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663786" y="3897054"/>
            <a:ext cx="3168353" cy="2376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вова\Downloads\2021-03-26 19.21.32 (1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789040"/>
            <a:ext cx="208823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files.123freevectors.com/wp-content/original/155838-abstract-green-and-beige-graphic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Построение изображения в вогнутом зеркале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cf3.ppt-online.org/files3/slide/e/e3oWqZBhk5JvTaC6tmAdV2FlubpUDX0PYwgfzc/slide-6.jpg"/>
          <p:cNvPicPr>
            <a:picLocks noChangeAspect="1" noChangeArrowheads="1"/>
          </p:cNvPicPr>
          <p:nvPr/>
        </p:nvPicPr>
        <p:blipFill>
          <a:blip r:embed="rId3" cstate="print"/>
          <a:srcRect t="22223"/>
          <a:stretch>
            <a:fillRect/>
          </a:stretch>
        </p:blipFill>
        <p:spPr bwMode="auto">
          <a:xfrm>
            <a:off x="0" y="1340768"/>
            <a:ext cx="7416193" cy="4320480"/>
          </a:xfrm>
          <a:prstGeom prst="rect">
            <a:avLst/>
          </a:prstGeom>
          <a:noFill/>
        </p:spPr>
      </p:pic>
      <p:pic>
        <p:nvPicPr>
          <p:cNvPr id="5" name="Рисунок 4" descr="C:\Users\вова\Desktop\лиза\photo_2021-03-28_14-12-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573016"/>
            <a:ext cx="237626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files.123freevectors.com/wp-content/original/155838-abstract-green-and-beige-graphic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перевернутого изображения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Каверзный вопрос ребенка: папа, почему отражение в ложке с одной стороны перевернутое, а с другой прямое?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3528391" cy="44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s://otvet.imgsmail.ru/download/83583f27b7b5b0790437a6f4beda83ae_i-2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12776"/>
            <a:ext cx="4267200" cy="48672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avatanplus.com/files/resources/original/5a0d9f8b4249615fc5373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Каверзный вопрос ребенка: папа, почему отражение в ложке с одной стороны перевернутое, а с другой прямое?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7476" y="1600200"/>
            <a:ext cx="402904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s://files.123freevectors.com/wp-content/original/155838-abstract-green-and-beige-graphic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Волшебная ложка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верзный вопрос ребенка: папа, почему отражение в ложке с одной стороны перевернутое, а с другой прямое?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844824"/>
            <a:ext cx="402904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2" name="AutoShape 2" descr="https://www.pptgrounds.com/wp-content/uploads/2018/05/Abstract-sunburst-on-gradie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www.pptgrounds.com/wp-content/uploads/2018/05/Abstract-sunburst-on-gradie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www.pptgrounds.com/wp-content/uploads/2018/05/Abstract-sunburst-on-gradie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5577028">
            <a:off x="1477198" y="3248655"/>
            <a:ext cx="284105" cy="32403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5577028" flipH="1" flipV="1">
            <a:off x="7110416" y="1908308"/>
            <a:ext cx="284468" cy="33486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nplus.com/files/resources/original/5a0d9f8b4249615fc5373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 Магия кривых зеркал или волшебная ложка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столовая ложка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секретов света и его отражения.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узнать почему отражение в ложке перевернуто.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источники информации по данному вопросу.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опыты.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Сделаны вывод: почему отражение в ложке перевернуто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если ложка отражает изображение, то она является зеркалом вогнутой формы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nplus.com/files/resources/original/5a0d9f8b4249615fc5373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Источники информации: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https://kartaslov.ru/значение-слова/зеркало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https://ru.wikipedia.org/wiki/Зеркало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http://www.zerkalavsem.ru/stat/Krivye-zerkala.html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http://zreni.ru/1805-illyuzii-ot-vognutyh-i-vypuklyh-zerkal.html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http://ru.encydia.com/en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Детская энциклопедия. Издательство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Росмэн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2008г.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Большая энциклопедия Кирилла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Мефодия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2006г.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avatanplus.com/files/resources/original/5a0d9f8b4249615fc5373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upload.wikimedia.org/wikipedia/commons/thumb/e/e2/Egypt%2C_New_Kingdom%2C_Dynasty_18_-_Caryatid_Mirror_-_1983.196_-_Cleveland_Museum_of_Art.tif/lossy-page1-152px-Egypt%2C_New_Kingdom%2C_Dynasty_18_-_Caryatid_Mirror_-_1983.196_-_Cleveland_Museum_of_Art.ti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041369" cy="3384376"/>
          </a:xfrm>
          <a:prstGeom prst="rect">
            <a:avLst/>
          </a:prstGeom>
          <a:noFill/>
        </p:spPr>
      </p:pic>
      <p:pic>
        <p:nvPicPr>
          <p:cNvPr id="1028" name="Picture 4" descr="https://upload.wikimedia.org/wikipedia/commons/thumb/1/1f/NAMA_Femme_au_miroir.jpg/210px-NAMA_Femme_au_miroi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212976"/>
            <a:ext cx="2000250" cy="2628900"/>
          </a:xfrm>
          <a:prstGeom prst="rect">
            <a:avLst/>
          </a:prstGeom>
          <a:noFill/>
        </p:spPr>
      </p:pic>
      <p:pic>
        <p:nvPicPr>
          <p:cNvPr id="11266" name="Picture 2" descr="https://im0-tub-ru.yandex.net/i?id=3c6d5587126a76088442af42fdb95082-l&amp;n=13"/>
          <p:cNvPicPr>
            <a:picLocks noChangeAspect="1" noChangeArrowheads="1"/>
          </p:cNvPicPr>
          <p:nvPr/>
        </p:nvPicPr>
        <p:blipFill>
          <a:blip r:embed="rId5" cstate="print"/>
          <a:srcRect l="10448" t="7463" r="12381"/>
          <a:stretch>
            <a:fillRect/>
          </a:stretch>
        </p:blipFill>
        <p:spPr bwMode="auto">
          <a:xfrm>
            <a:off x="5436096" y="2924944"/>
            <a:ext cx="2942494" cy="35283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ЗЕ́РКАЛО - это гладкая, отшлифованная поверхность, отражающая находящиеся перед ней предметы, а также специально изготовленное стекло для рассматривания своего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отражения.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avatanplus.com/files/resources/original/5a0d9f8b4249615fc5373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СТАРИННЫЕ ЗЕРКАЛА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6" name="AutoShape 2" descr="http://66.media.tumblr.com/tumblr_madv94VFXl1rui49ao1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://66.media.tumblr.com/tumblr_madv94VFXl1rui49ao1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https://i.pinimg.com/236x/41/2f/65/412f653ad85e3a25f227a5ee1022f58f--ancient-greek-art-ancient-ru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2247900" cy="3371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2" name="Picture 8" descr="https://i.pinimg.com/736x/8f/0a/b4/8f0ab49bf5321c589a1385ef29836b23--bronze-mirror-mirror-mirr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390658"/>
            <a:ext cx="2880320" cy="3467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4" name="Picture 10" descr="https://physics.nyu.edu/~physlab/Demos/equipment/images/cb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628800"/>
            <a:ext cx="3793013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avatanplus.com/files/resources/original/5a0d9f8b4249615fc5373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СТАРИННЫЕ ЗЕРКАЛА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 descr="https://puckhaber3media.s3.amazonaws.com/catalogue/19c_venetian_mirror_le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2661243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2" name="Picture 4" descr="https://ic.pics.livejournal.com/dombusin/18706815/448568/448568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16832"/>
            <a:ext cx="5653136" cy="4161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files.123freevectors.com/wp-content/original/155838-abstract-green-and-beige-graphic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ЗЕРКАЛ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8" name="Picture 6" descr="https://i.ytimg.com/vi/gTUS2qtpsAY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8192907" cy="4608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files.123freevectors.com/wp-content/original/155838-abstract-green-and-beige-graphic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ПОЛУЧАЕТСЯ ОТРАЖЕНИЕ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ЗЕРКАЛЕ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 descr="https://v-kosmose.com/wp-content/uploads/2017/07/figure-2026-02-0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1692276"/>
            <a:ext cx="5184576" cy="3955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https://upload.wikimedia.org/wikipedia/commons/5/5f/Plane_mirr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77072"/>
            <a:ext cx="3384376" cy="2309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https://i0.wp.com/elementy.ru/images/eltpub/zerkalozhka_02_600.jpg"/>
          <p:cNvPicPr>
            <a:picLocks noChangeAspect="1" noChangeArrowheads="1"/>
          </p:cNvPicPr>
          <p:nvPr/>
        </p:nvPicPr>
        <p:blipFill>
          <a:blip r:embed="rId5" cstate="print"/>
          <a:srcRect l="26300" t="4540" r="27081" b="4650"/>
          <a:stretch>
            <a:fillRect/>
          </a:stretch>
        </p:blipFill>
        <p:spPr bwMode="auto">
          <a:xfrm>
            <a:off x="6022504" y="857087"/>
            <a:ext cx="2664296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173</Words>
  <Application>Microsoft Office PowerPoint</Application>
  <PresentationFormat>Экран (4:3)</PresentationFormat>
  <Paragraphs>40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Тема: Магия кривых зеркал или волшебная ложка</vt:lpstr>
      <vt:lpstr>Волшебная ложка</vt:lpstr>
      <vt:lpstr>Тема: Магия кривых зеркал или волшебная ложка</vt:lpstr>
      <vt:lpstr>Источники информации:</vt:lpstr>
      <vt:lpstr>ЗЕ́РКАЛО - это гладкая, отшлифованная поверхность, отражающая находящиеся перед ней предметы, а также специально изготовленное стекло для рассматривания своего отражения. </vt:lpstr>
      <vt:lpstr>СТАРИННЫЕ ЗЕРКАЛА</vt:lpstr>
      <vt:lpstr>СТАРИННЫЕ ЗЕРКАЛА</vt:lpstr>
      <vt:lpstr>ИЗГОТОВЛЕНИЕ ЗЕРКАЛ</vt:lpstr>
      <vt:lpstr>КАК ПОЛУЧАЕТСЯ ОТРАЖЕНИЕ  В ЗЕРКАЛЕ</vt:lpstr>
      <vt:lpstr>ТАКИЕ РАЗНЫЕ ЗЕРКАЛА</vt:lpstr>
      <vt:lpstr>Кривые зеркала</vt:lpstr>
      <vt:lpstr>Построение изображения в вогнутом зеркале</vt:lpstr>
      <vt:lpstr>Схема перевернутого изображения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Магия простой ложки</dc:title>
  <dc:creator>вова</dc:creator>
  <cp:lastModifiedBy>вова</cp:lastModifiedBy>
  <cp:revision>20</cp:revision>
  <dcterms:created xsi:type="dcterms:W3CDTF">2021-03-10T09:16:22Z</dcterms:created>
  <dcterms:modified xsi:type="dcterms:W3CDTF">2021-04-11T10:29:19Z</dcterms:modified>
</cp:coreProperties>
</file>