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F323D-9C9A-438D-BB20-A6CCDBB9EF94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19C89-2506-4BDB-B06F-909AC2BEEC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F323D-9C9A-438D-BB20-A6CCDBB9EF94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19C89-2506-4BDB-B06F-909AC2BEEC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F323D-9C9A-438D-BB20-A6CCDBB9EF94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19C89-2506-4BDB-B06F-909AC2BEEC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F323D-9C9A-438D-BB20-A6CCDBB9EF94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19C89-2506-4BDB-B06F-909AC2BEEC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F323D-9C9A-438D-BB20-A6CCDBB9EF94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19C89-2506-4BDB-B06F-909AC2BEEC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F323D-9C9A-438D-BB20-A6CCDBB9EF94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19C89-2506-4BDB-B06F-909AC2BEEC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F323D-9C9A-438D-BB20-A6CCDBB9EF94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19C89-2506-4BDB-B06F-909AC2BEEC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F323D-9C9A-438D-BB20-A6CCDBB9EF94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19C89-2506-4BDB-B06F-909AC2BEEC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F323D-9C9A-438D-BB20-A6CCDBB9EF94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19C89-2506-4BDB-B06F-909AC2BEEC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F323D-9C9A-438D-BB20-A6CCDBB9EF94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19C89-2506-4BDB-B06F-909AC2BEEC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F323D-9C9A-438D-BB20-A6CCDBB9EF94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19C89-2506-4BDB-B06F-909AC2BEEC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F323D-9C9A-438D-BB20-A6CCDBB9EF94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9C89-2506-4BDB-B06F-909AC2BEEC4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solidFill>
            <a:schemeClr val="bg1">
              <a:alpha val="29000"/>
            </a:schemeClr>
          </a:solidFill>
          <a:ln cap="rnd" cmpd="sng">
            <a:solidFill>
              <a:schemeClr val="bg1">
                <a:lumMod val="95000"/>
              </a:schemeClr>
            </a:solidFill>
            <a:prstDash val="lgDashDotDot"/>
            <a:round/>
          </a:ln>
          <a:effectLst>
            <a:outerShdw blurRad="50800" dist="50800" dir="5400000" algn="ctr" rotWithShape="0">
              <a:srgbClr val="000000">
                <a:alpha val="66000"/>
              </a:srgbClr>
            </a:outerShdw>
          </a:effectLst>
        </p:spPr>
        <p:txBody>
          <a:bodyPr/>
          <a:lstStyle/>
          <a:p>
            <a:r>
              <a:rPr lang="ru-RU" b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Река Лобня</a:t>
            </a:r>
            <a:endParaRPr lang="ru-RU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43636" y="5105400"/>
            <a:ext cx="3000364" cy="1181120"/>
          </a:xfrm>
          <a:solidFill>
            <a:schemeClr val="bg1">
              <a:alpha val="33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Подготовила ученица 9а класса Любимова Светлана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Станция, а в последствии и город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обня были названы в честь небольшой реки, протекающей в этой местности.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лобн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1643050"/>
            <a:ext cx="5262576" cy="3503372"/>
          </a:xfrm>
          <a:ln w="50800" cmpd="sng">
            <a:solidFill>
              <a:schemeClr val="accent3">
                <a:lumMod val="75000"/>
              </a:schemeClr>
            </a:solidFill>
          </a:ln>
        </p:spPr>
      </p:pic>
      <p:pic>
        <p:nvPicPr>
          <p:cNvPr id="5" name="Рисунок 4" descr="станция лобн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3857628"/>
            <a:ext cx="3811666" cy="2214578"/>
          </a:xfrm>
          <a:prstGeom prst="rect">
            <a:avLst/>
          </a:prstGeom>
          <a:ln w="50800">
            <a:solidFill>
              <a:schemeClr val="accent3">
                <a:lumMod val="75000"/>
              </a:schemeClr>
            </a:solidFill>
          </a:ln>
        </p:spPr>
      </p:pic>
      <p:pic>
        <p:nvPicPr>
          <p:cNvPr id="6" name="Рисунок 5" descr="ст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4071942"/>
            <a:ext cx="3657600" cy="2143116"/>
          </a:xfrm>
          <a:prstGeom prst="rect">
            <a:avLst/>
          </a:prstGeom>
          <a:ln w="50800" cmpd="sng"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503599659017114_ce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6116" y="1357298"/>
            <a:ext cx="5072098" cy="509481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42918"/>
            <a:ext cx="8215338" cy="785810"/>
          </a:xfrm>
        </p:spPr>
        <p:txBody>
          <a:bodyPr>
            <a:normAutofit/>
          </a:bodyPr>
          <a:lstStyle/>
          <a:p>
            <a:r>
              <a:rPr lang="ru-RU" sz="3100" smtClean="0"/>
              <a:t> </a:t>
            </a:r>
            <a:endParaRPr lang="ru-RU" dirty="0"/>
          </a:p>
        </p:txBody>
      </p:sp>
      <p:pic>
        <p:nvPicPr>
          <p:cNvPr id="4" name="Содержимое 3" descr="труба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42976" y="1714488"/>
            <a:ext cx="3357554" cy="2223068"/>
          </a:xfrm>
          <a:ln w="50800" cap="rnd" cmpd="sng">
            <a:solidFill>
              <a:schemeClr val="accent1"/>
            </a:solidFill>
          </a:ln>
          <a:effectLst>
            <a:outerShdw blurRad="596900" dir="1140000" algn="ctr" rotWithShape="0">
              <a:srgbClr val="000000"/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785786" y="285728"/>
            <a:ext cx="75724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 начале 90-х во время строительства в микрорайоне Букино часть речки по улице Заречной была взята в трубу.</a:t>
            </a:r>
          </a:p>
          <a:p>
            <a:endParaRPr lang="ru-RU" dirty="0"/>
          </a:p>
        </p:txBody>
      </p:sp>
      <p:pic>
        <p:nvPicPr>
          <p:cNvPr id="9" name="Рисунок 8" descr="утятк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4143380"/>
            <a:ext cx="3020568" cy="2441448"/>
          </a:xfrm>
          <a:prstGeom prst="rect">
            <a:avLst/>
          </a:prstGeom>
          <a:ln w="50800" cap="rnd" cmpd="sng">
            <a:solidFill>
              <a:schemeClr val="accent1"/>
            </a:solidFill>
          </a:ln>
          <a:effectLst>
            <a:outerShdw blurRad="482600" dist="406400" dir="14400000" sx="96000" sy="96000" algn="ctr" rotWithShape="0">
              <a:srgbClr val="000000">
                <a:alpha val="74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ек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43306" y="357166"/>
            <a:ext cx="5214942" cy="3366599"/>
          </a:xfrm>
        </p:spPr>
      </p:pic>
      <p:pic>
        <p:nvPicPr>
          <p:cNvPr id="5" name="Рисунок 4" descr="ке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496" y="3857628"/>
            <a:ext cx="4579938" cy="25762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57158" y="428604"/>
            <a:ext cx="2500329" cy="4832092"/>
          </a:xfrm>
          <a:prstGeom prst="rect">
            <a:avLst/>
          </a:prstGeom>
          <a:solidFill>
            <a:schemeClr val="tx2">
              <a:lumMod val="40000"/>
              <a:lumOff val="60000"/>
              <a:alpha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Загрязнения реки Лобня ухудшают не только природу, но и жизнедеятельность уток и селезней, расположившихся  вдоль берегов.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Сейчас очень много волонтерских организаций, экологических отрядов, школ, помогающих восстановить ценный водный ресурс. Регулярно проходят субботники, уборки и очистительные работы вдоль и внутри реки. Общими усилиями мы сможем восстановить реку Лобня.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Давайте поможем ей все вместе!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113</Words>
  <Application>Microsoft Office PowerPoint</Application>
  <PresentationFormat>Экран (4:3)</PresentationFormat>
  <Paragraphs>8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Река Лобня</vt:lpstr>
      <vt:lpstr>Станция, а в последствии и город Лобня были названы в честь небольшой реки, протекающей в этой местности.</vt:lpstr>
      <vt:lpstr> 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pc</cp:lastModifiedBy>
  <cp:revision>11</cp:revision>
  <dcterms:created xsi:type="dcterms:W3CDTF">2019-04-25T15:58:17Z</dcterms:created>
  <dcterms:modified xsi:type="dcterms:W3CDTF">2019-04-25T18:37:17Z</dcterms:modified>
</cp:coreProperties>
</file>