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805" y="4725144"/>
            <a:ext cx="6553200" cy="38025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Сытюгина</a:t>
            </a:r>
            <a:r>
              <a:rPr lang="ru-RU" b="1" dirty="0">
                <a:solidFill>
                  <a:schemeClr val="tx1"/>
                </a:solidFill>
              </a:rPr>
              <a:t> Л.Н., учитель географии МБОУ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Пичаевская</a:t>
            </a:r>
            <a:r>
              <a:rPr lang="ru-RU" b="1" dirty="0">
                <a:solidFill>
                  <a:schemeClr val="tx1"/>
                </a:solidFill>
              </a:rPr>
              <a:t> СОШ» </a:t>
            </a:r>
            <a:r>
              <a:rPr lang="ru-RU" b="1" dirty="0" err="1">
                <a:solidFill>
                  <a:schemeClr val="tx1"/>
                </a:solidFill>
              </a:rPr>
              <a:t>Пичаевского</a:t>
            </a:r>
            <a:r>
              <a:rPr lang="ru-RU" b="1" dirty="0">
                <a:solidFill>
                  <a:schemeClr val="tx1"/>
                </a:solidFill>
              </a:rPr>
              <a:t> района Тамбовской области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1" y="3068960"/>
            <a:ext cx="7056784" cy="1368152"/>
          </a:xfrm>
        </p:spPr>
        <p:txBody>
          <a:bodyPr/>
          <a:lstStyle/>
          <a:p>
            <a:r>
              <a:rPr lang="ru-RU" sz="2400" b="1" dirty="0" smtClean="0"/>
              <a:t>Тесты   по теме</a:t>
            </a:r>
            <a:br>
              <a:rPr lang="ru-RU" sz="2400" b="1" dirty="0" smtClean="0"/>
            </a:br>
            <a:r>
              <a:rPr lang="ru-RU" sz="2400" b="1" dirty="0" smtClean="0"/>
              <a:t> «</a:t>
            </a:r>
            <a:r>
              <a:rPr lang="ru-RU" sz="2400" b="1" dirty="0"/>
              <a:t>Географическое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пространство </a:t>
            </a:r>
            <a:r>
              <a:rPr lang="ru-RU" sz="2400" b="1" dirty="0"/>
              <a:t>России</a:t>
            </a:r>
            <a:r>
              <a:rPr lang="ru-RU" sz="2400" b="1" dirty="0" smtClean="0"/>
              <a:t>» </a:t>
            </a:r>
            <a:r>
              <a:rPr lang="ru-RU" sz="2400" b="1" dirty="0"/>
              <a:t>- 8 класс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2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764704"/>
            <a:ext cx="8260672" cy="504056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10. Верны </a:t>
            </a:r>
            <a:r>
              <a:rPr lang="ru-RU" sz="2800" b="1" u="sng" dirty="0"/>
              <a:t>ли следующие утверждения?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7416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А) Государственная территория России включает воздушное пространство над ее территориальными </a:t>
            </a:r>
            <a:r>
              <a:rPr lang="ru-RU" b="1" dirty="0" smtClean="0"/>
              <a:t>водами</a:t>
            </a:r>
          </a:p>
          <a:p>
            <a:endParaRPr lang="ru-RU" b="1" dirty="0"/>
          </a:p>
          <a:p>
            <a:r>
              <a:rPr lang="ru-RU" b="1" dirty="0"/>
              <a:t>Б) Территориальные воды России – это полоса вдоль ее морских берегов шириной около 370 км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328498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А</a:t>
            </a:r>
            <a:r>
              <a:rPr lang="ru-RU" sz="2400" b="1" dirty="0" smtClean="0"/>
              <a:t>) </a:t>
            </a:r>
            <a:r>
              <a:rPr lang="ru-RU" sz="2400" b="1" dirty="0"/>
              <a:t>верно только  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04477" y="3730423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Б</a:t>
            </a:r>
            <a:r>
              <a:rPr lang="ru-RU" sz="2400" b="1" dirty="0" smtClean="0"/>
              <a:t>) </a:t>
            </a:r>
            <a:r>
              <a:rPr lang="ru-RU" sz="2400" b="1" dirty="0"/>
              <a:t>оба верны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4700" y="4212919"/>
            <a:ext cx="33903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) </a:t>
            </a:r>
            <a:r>
              <a:rPr lang="ru-RU" sz="2400" b="1" dirty="0"/>
              <a:t>верно только Б </a:t>
            </a:r>
            <a:r>
              <a:rPr lang="ru-RU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4477" y="4751528"/>
            <a:ext cx="337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Г</a:t>
            </a:r>
            <a:r>
              <a:rPr lang="ru-RU" sz="2400" b="1" dirty="0" smtClean="0"/>
              <a:t>) </a:t>
            </a:r>
            <a:r>
              <a:rPr lang="ru-RU" sz="2400" b="1" dirty="0"/>
              <a:t>оба неверны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Информационные источники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77281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Дронов </a:t>
            </a:r>
            <a:r>
              <a:rPr lang="ru-RU" dirty="0"/>
              <a:t>В.П., Савельева Л.Е. География. География: природа, население, хозяйство. Учебник. М.: Просвещение, </a:t>
            </a:r>
            <a:r>
              <a:rPr lang="ru-RU" dirty="0" smtClean="0"/>
              <a:t>2015.</a:t>
            </a:r>
            <a:endParaRPr lang="ru-RU" dirty="0"/>
          </a:p>
          <a:p>
            <a:pPr lvl="0"/>
            <a:r>
              <a:rPr lang="ru-RU" dirty="0" smtClean="0"/>
              <a:t>2. </a:t>
            </a:r>
            <a:r>
              <a:rPr lang="ru-RU" dirty="0" err="1" smtClean="0"/>
              <a:t>Мишняяева</a:t>
            </a:r>
            <a:r>
              <a:rPr lang="ru-RU" dirty="0" smtClean="0"/>
              <a:t> </a:t>
            </a:r>
            <a:r>
              <a:rPr lang="ru-RU" dirty="0"/>
              <a:t>Е.Ю., Ольховская Н.В., Банников С.В География: природа, население, хозяйство. Тетрадь-тренажёр М.: Просвещение, </a:t>
            </a:r>
            <a:r>
              <a:rPr lang="ru-RU" dirty="0" smtClean="0"/>
              <a:t>2015.</a:t>
            </a:r>
            <a:endParaRPr lang="ru-RU" dirty="0"/>
          </a:p>
          <a:p>
            <a:pPr lvl="0"/>
            <a:r>
              <a:rPr lang="ru-RU" dirty="0" smtClean="0"/>
              <a:t>3. Барабанов </a:t>
            </a:r>
            <a:r>
              <a:rPr lang="ru-RU" dirty="0"/>
              <a:t>В.В. География: природа, население, хозяйство. Тетрадь-экзаменатор. М.: Просвещение, </a:t>
            </a:r>
            <a:r>
              <a:rPr lang="ru-RU" dirty="0" smtClean="0"/>
              <a:t>2015.</a:t>
            </a:r>
            <a:endParaRPr lang="ru-RU" dirty="0"/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7092280" y="6165304"/>
            <a:ext cx="1584176" cy="504056"/>
          </a:xfrm>
          <a:prstGeom prst="actionButtonBlan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Завершить показ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/>
              <a:t>1.Какова приблизительно площадь территории России?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9871" y="2235381"/>
            <a:ext cx="3025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А)14 </a:t>
            </a:r>
            <a:r>
              <a:rPr lang="ru-RU" sz="2400" b="1" dirty="0"/>
              <a:t>млн. км ²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1880" y="2736517"/>
            <a:ext cx="280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Б) 17 </a:t>
            </a:r>
            <a:r>
              <a:rPr lang="ru-RU" sz="2400" b="1" dirty="0"/>
              <a:t>млн. км 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1880" y="319818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В) 23 </a:t>
            </a:r>
            <a:r>
              <a:rPr lang="ru-RU" sz="2400" b="1" dirty="0"/>
              <a:t>млн. км </a:t>
            </a:r>
            <a:r>
              <a:rPr lang="ru-RU" sz="2800" b="1" dirty="0"/>
              <a:t>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91880" y="37170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Г) 20 </a:t>
            </a:r>
            <a:r>
              <a:rPr lang="ru-RU" sz="2400" b="1" dirty="0"/>
              <a:t>млн. км </a:t>
            </a:r>
            <a:r>
              <a:rPr lang="ru-RU" sz="2400" b="1" dirty="0" smtClean="0"/>
              <a:t>²</a:t>
            </a:r>
            <a:endParaRPr lang="ru-RU" sz="2400" b="1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5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76672"/>
            <a:ext cx="8260672" cy="1080120"/>
          </a:xfrm>
        </p:spPr>
        <p:txBody>
          <a:bodyPr>
            <a:noAutofit/>
          </a:bodyPr>
          <a:lstStyle/>
          <a:p>
            <a:r>
              <a:rPr lang="ru-RU" sz="2800" b="1" u="sng" dirty="0"/>
              <a:t>2. Какое из перечисленных государств имеет сухопутную границу с Россией?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5856" y="20804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Финляндия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60510" y="257971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Б) Швеция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310653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В) Болгария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45625" y="364502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Г) Турция</a:t>
            </a:r>
            <a:endParaRPr lang="ru-RU" sz="2400" b="1" dirty="0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01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620688"/>
            <a:ext cx="8260672" cy="827111"/>
          </a:xfrm>
        </p:spPr>
        <p:txBody>
          <a:bodyPr>
            <a:noAutofit/>
          </a:bodyPr>
          <a:lstStyle/>
          <a:p>
            <a:r>
              <a:rPr lang="ru-RU" sz="2800" b="1" u="sng" dirty="0"/>
              <a:t>3. Крайняя восточная точка России – это: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60394" y="21328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гора </a:t>
            </a:r>
            <a:r>
              <a:rPr lang="ru-RU" sz="2400" b="1" dirty="0" err="1"/>
              <a:t>Базардюзю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87824" y="2723728"/>
            <a:ext cx="3343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Б) мыс </a:t>
            </a:r>
            <a:r>
              <a:rPr lang="ru-RU" sz="2400" b="1" dirty="0"/>
              <a:t>Дежнева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9172" y="3232077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В) Балтийская </a:t>
            </a:r>
            <a:r>
              <a:rPr lang="ru-RU" sz="2400" b="1" dirty="0"/>
              <a:t>коса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4873" y="3803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Г) мыс</a:t>
            </a:r>
            <a:r>
              <a:rPr lang="ru-RU" sz="2400" b="1" dirty="0"/>
              <a:t>. Челюскин</a:t>
            </a: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620688"/>
            <a:ext cx="8260672" cy="827111"/>
          </a:xfrm>
        </p:spPr>
        <p:txBody>
          <a:bodyPr>
            <a:noAutofit/>
          </a:bodyPr>
          <a:lstStyle/>
          <a:p>
            <a:r>
              <a:rPr lang="ru-RU" sz="2800" b="1" u="sng" dirty="0"/>
              <a:t>4. Какое из перечисленных государств входит в состав СНГ?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26596" y="2075656"/>
            <a:ext cx="26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Финляндия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46368" y="265027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Б) Китай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46368" y="312209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В) Литва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95835" y="364226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Г) Белоруссия</a:t>
            </a:r>
            <a:endParaRPr lang="ru-RU" sz="2400" b="1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4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424936" cy="1008112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5.Какой </a:t>
            </a:r>
            <a:r>
              <a:rPr lang="ru-RU" sz="2800" b="1" u="sng" dirty="0"/>
              <a:t>из перечисленных субъектов РФ расположен в азиатской части страны?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77833" y="219083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Республика </a:t>
            </a:r>
            <a:r>
              <a:rPr lang="ru-RU" sz="2400" b="1" dirty="0"/>
              <a:t>Коми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1956" y="2690089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Б) Республика </a:t>
            </a:r>
            <a:r>
              <a:rPr lang="ru-RU" sz="2400" b="1" dirty="0"/>
              <a:t>Адыгея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18386" y="3183359"/>
            <a:ext cx="5193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В) Новосибирская </a:t>
            </a:r>
            <a:r>
              <a:rPr lang="ru-RU" sz="2400" b="1" dirty="0"/>
              <a:t>область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8386" y="364502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Г)Владимирская </a:t>
            </a:r>
            <a:r>
              <a:rPr lang="ru-RU" sz="2400" b="1" dirty="0"/>
              <a:t>область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4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6. </a:t>
            </a:r>
            <a:r>
              <a:rPr lang="ru-RU" sz="2800" b="1" u="sng" dirty="0"/>
              <a:t>Россия занимает первое место в мире по </a:t>
            </a:r>
            <a:r>
              <a:rPr lang="ru-RU" sz="2800" b="1" u="sng" dirty="0" smtClean="0"/>
              <a:t>запасам: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131840" y="191683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пресной </a:t>
            </a:r>
            <a:r>
              <a:rPr lang="ru-RU" sz="2400" b="1" dirty="0"/>
              <a:t>воды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3848" y="2523930"/>
            <a:ext cx="209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Б) нефти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306896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) лесных </a:t>
            </a:r>
            <a:r>
              <a:rPr lang="ru-RU" sz="2400" b="1" dirty="0"/>
              <a:t>ресурс</a:t>
            </a:r>
            <a:r>
              <a:rPr lang="ru-RU" sz="2800" b="1" dirty="0"/>
              <a:t>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364502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Г) железной </a:t>
            </a:r>
            <a:r>
              <a:rPr lang="ru-RU" sz="2400" b="1" dirty="0"/>
              <a:t>руды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3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 smtClean="0"/>
              <a:t>7.Северный </a:t>
            </a:r>
            <a:r>
              <a:rPr lang="ru-RU" sz="2800" b="1" u="sng" dirty="0"/>
              <a:t>морской путь впервые был пройден за одну навигацию экспедицией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203123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А) </a:t>
            </a:r>
            <a:r>
              <a:rPr lang="ru-RU" sz="2400" b="1" dirty="0" err="1" smtClean="0"/>
              <a:t>В.Беринга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382954" y="2492896"/>
            <a:ext cx="2773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Б) В</a:t>
            </a:r>
            <a:r>
              <a:rPr lang="ru-RU" sz="2400" b="1" dirty="0"/>
              <a:t>. Баренца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4169" y="2954561"/>
            <a:ext cx="2985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В) С</a:t>
            </a:r>
            <a:r>
              <a:rPr lang="ru-RU" sz="2400" b="1" dirty="0"/>
              <a:t>. Дежнева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4169" y="3495937"/>
            <a:ext cx="2252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Г) О</a:t>
            </a:r>
            <a:r>
              <a:rPr lang="ru-RU" sz="2400" b="1" dirty="0"/>
              <a:t>. Шмидта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9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548680"/>
            <a:ext cx="8260672" cy="899119"/>
          </a:xfrm>
        </p:spPr>
        <p:txBody>
          <a:bodyPr>
            <a:normAutofit fontScale="90000"/>
          </a:bodyPr>
          <a:lstStyle/>
          <a:p>
            <a:r>
              <a:rPr lang="ru-RU" sz="2800" b="1" u="sng" dirty="0"/>
              <a:t>9. Какие утверждения о ГП России являются верными?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91683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А) Территория </a:t>
            </a:r>
            <a:r>
              <a:rPr lang="ru-RU" sz="2000" b="1" dirty="0"/>
              <a:t>России расположена в  трех частях света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1640" y="2492896"/>
            <a:ext cx="6374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Б) Крайняя </a:t>
            </a:r>
            <a:r>
              <a:rPr lang="ru-RU" sz="2000" b="1" dirty="0"/>
              <a:t>восточная  точка имеет западную долготу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14096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В) Территория </a:t>
            </a:r>
            <a:r>
              <a:rPr lang="ru-RU" sz="2000" b="1" dirty="0"/>
              <a:t>Росси омывается водами трех океанов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3789040"/>
            <a:ext cx="6374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Г) Более </a:t>
            </a:r>
            <a:r>
              <a:rPr lang="ru-RU" sz="2000" b="1" dirty="0"/>
              <a:t>половины территории страны  находится за  Северным полярным кругом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00392" y="6165304"/>
            <a:ext cx="754384" cy="432048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9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337</TotalTime>
  <Words>377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Тесты   по теме  «Географическое  пространство России» - 8 класс</vt:lpstr>
      <vt:lpstr>1.Какова приблизительно площадь территории России?</vt:lpstr>
      <vt:lpstr>2. Какое из перечисленных государств имеет сухопутную границу с Россией?</vt:lpstr>
      <vt:lpstr>3. Крайняя восточная точка России – это: </vt:lpstr>
      <vt:lpstr>4. Какое из перечисленных государств входит в состав СНГ? </vt:lpstr>
      <vt:lpstr>5.Какой из перечисленных субъектов РФ расположен в азиатской части страны? </vt:lpstr>
      <vt:lpstr>6. Россия занимает первое место в мире по запасам:</vt:lpstr>
      <vt:lpstr>7.Северный морской путь впервые был пройден за одну навигацию экспедицией</vt:lpstr>
      <vt:lpstr>9. Какие утверждения о ГП России являются верными?</vt:lpstr>
      <vt:lpstr>10. Верны ли следующие утверждения? 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Сытюгина Л.Н.</cp:lastModifiedBy>
  <cp:revision>25</cp:revision>
  <dcterms:created xsi:type="dcterms:W3CDTF">2016-04-10T11:39:26Z</dcterms:created>
  <dcterms:modified xsi:type="dcterms:W3CDTF">2016-04-11T12:53:24Z</dcterms:modified>
</cp:coreProperties>
</file>