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A749-9E59-46A2-8174-013AFF95E723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3906-B234-44E7-A713-24AABD70066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A749-9E59-46A2-8174-013AFF95E723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3906-B234-44E7-A713-24AABD7006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A749-9E59-46A2-8174-013AFF95E723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3906-B234-44E7-A713-24AABD7006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A749-9E59-46A2-8174-013AFF95E723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3906-B234-44E7-A713-24AABD7006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A749-9E59-46A2-8174-013AFF95E723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7C03906-B234-44E7-A713-24AABD70066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A749-9E59-46A2-8174-013AFF95E723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3906-B234-44E7-A713-24AABD7006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A749-9E59-46A2-8174-013AFF95E723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3906-B234-44E7-A713-24AABD7006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A749-9E59-46A2-8174-013AFF95E723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3906-B234-44E7-A713-24AABD7006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A749-9E59-46A2-8174-013AFF95E723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3906-B234-44E7-A713-24AABD7006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A749-9E59-46A2-8174-013AFF95E723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3906-B234-44E7-A713-24AABD7006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A749-9E59-46A2-8174-013AFF95E723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3906-B234-44E7-A713-24AABD7006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34A749-9E59-46A2-8174-013AFF95E723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7C03906-B234-44E7-A713-24AABD70066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chitalochka-ru.ru/sovetyi-roditelyam/kak-uchit-stihi.html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chitalochka-ru.ru/ychim/kak-nauchit-chitat-sovetyi-roditelyam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024336"/>
          </a:xfrm>
        </p:spPr>
        <p:txBody>
          <a:bodyPr/>
          <a:lstStyle/>
          <a:p>
            <a:r>
              <a:rPr lang="ru-RU" b="1" dirty="0" smtClean="0"/>
              <a:t>«Приобщение дошкольника к книге».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886200"/>
            <a:ext cx="3600400" cy="2279104"/>
          </a:xfrm>
        </p:spPr>
        <p:txBody>
          <a:bodyPr>
            <a:normAutofit/>
          </a:bodyPr>
          <a:lstStyle/>
          <a:p>
            <a:endParaRPr lang="ru-RU" sz="1400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r>
              <a:rPr lang="ru-RU" sz="1400" b="1" dirty="0" smtClean="0"/>
              <a:t>Подготовила: Зелинская О.М.</a:t>
            </a:r>
          </a:p>
          <a:p>
            <a:r>
              <a:rPr lang="ru-RU" sz="1400" b="1" dirty="0" smtClean="0"/>
              <a:t>     МАДОУ ДС № 62 «Журавушка»</a:t>
            </a:r>
          </a:p>
          <a:p>
            <a:r>
              <a:rPr lang="ru-RU" sz="1400" b="1" dirty="0" smtClean="0"/>
              <a:t>Город Нижневартовск.</a:t>
            </a:r>
          </a:p>
        </p:txBody>
      </p:sp>
      <p:pic>
        <p:nvPicPr>
          <p:cNvPr id="12292" name="Picture 4" descr="https://avatanplus.com/files/resources/original/5745d4c02176b154e8c70e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861048"/>
            <a:ext cx="3036679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Текст должен быть рядом с иллюстрацией, достаточно крупным и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однокомпонентным. Это поможет глубже понять </a:t>
            </a:r>
            <a:r>
              <a:rPr lang="ru-RU" sz="2400" b="1" dirty="0" smtClean="0"/>
              <a:t>прочитанное.</a:t>
            </a:r>
            <a:endParaRPr lang="ru-RU" sz="2400" b="1" dirty="0"/>
          </a:p>
        </p:txBody>
      </p:sp>
      <p:pic>
        <p:nvPicPr>
          <p:cNvPr id="21506" name="Picture 2" descr="https://static.my-shop.ru/product/f4/216/2152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9138"/>
            <a:ext cx="8964488" cy="5355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51520" y="34692"/>
            <a:ext cx="87129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ходу чтения задавать вопросы, уточняя, как малыш понял, пояснять непонятные слова;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Читать выразительно, давать ребенку время на обдумывание и рассматривание картинок;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Рассказывать  дополнительные сведения о тех словах или предметах, которые встречаются в тексте, пояснять их значение и применение.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https://avatars.mds.yandex.net/get-zen_doc/241223/pub_5dd4db0a8798bb77f7264f88_5dd4dc43416f067d9b42d73d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51520" y="35643"/>
            <a:ext cx="86409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Очень желательно, чтобы ребенок сидел рядом и смотрел в книгу. Если во время чтения ребенок занимается другими делами: рисует, играет, лепит, то он занят своим делом, обдумывает его и практически не слышит читающего.  Слушает, но не слышит.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ребенок сидит рядом, слушает, рассматривает текст и картинки, то он приучается так читать и начинает запоминать  буквы в тексте и целые слова. А если Вы еще и будете следить по тексту, показывать, где Вы читаете, то ребенок научится читать гораздо быстрее. Ему поможет его собственная зрительная память.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https://avatars.mds.yandex.net/get-zen_doc/1591100/pub_5cad6c27b803e100b03e64dc_5cadd7b9aeacde00ae236e60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8145624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07504" y="22686"/>
            <a:ext cx="87129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Очень хорошо, после чтения книги, нарисовать иллюстрацию к ней, рассказать бабушке или папе, слепить главного героя из пластилина, придумать продолжение сказки. Это способствует лучшему запоминанию и осмыслению текста.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 descr="https://kto-chto-gde.ru/wp-content/uploads/2017/07/Au-Pair-0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0768"/>
            <a:ext cx="8856984" cy="5435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Расскажите детям о детской библиотеке, запишитесь в нее. Регулярно берите книги для семейного чтения.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8674" name="Picture 2" descr="https://psy-files.ru/wp-content/uploads/8/5/d/85d2d3370cf141b7efbea05e3b098c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7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Познакомьте с простыми правилами бережного отношения к книге.</a:t>
            </a:r>
            <a:endParaRPr lang="ru-RU" sz="2400" b="1" dirty="0"/>
          </a:p>
        </p:txBody>
      </p:sp>
      <p:pic>
        <p:nvPicPr>
          <p:cNvPr id="27650" name="Picture 2" descr="https://fsd.multiurok.ru/html/2018/01/29/s_5a6ee3050da6b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-20539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этом возрасте просто необходимо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 заучивать стихи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  Возьмите за правило – заучивать одно стихотворение в неделю, и проблем с памятью у малыша не будет.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 descr="https://avatars.mds.yandex.net/get-zen_doc/118604/pub_5e6217893a40b4062be8cae1_5e6217d221e5616065dc4421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036496" cy="5949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900igr.net/up/datas/234987/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41764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«...</a:t>
            </a:r>
            <a:r>
              <a:rPr lang="ru-RU" sz="2800" b="1" dirty="0" smtClean="0"/>
              <a:t>можно жить и быть счастливым, не овладев математикой, но нельзя быть счастливым, не умея читать. Тот, кому недоступно искусство чтения,- невоспитанный человек, нравственный невежда.»</a:t>
            </a:r>
            <a:br>
              <a:rPr lang="ru-RU" sz="2800" b="1" dirty="0" smtClean="0"/>
            </a:br>
            <a:r>
              <a:rPr lang="ru-RU" sz="2800" b="1" dirty="0" smtClean="0"/>
              <a:t>В. А. Сухомлинский</a:t>
            </a:r>
            <a:endParaRPr lang="ru-RU" sz="2000" b="1" dirty="0"/>
          </a:p>
        </p:txBody>
      </p:sp>
      <p:pic>
        <p:nvPicPr>
          <p:cNvPr id="1026" name="Picture 2" descr="https://bibliotekagrina.ru/assets/images/resources/1205/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6632"/>
            <a:ext cx="4258444" cy="6621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Как привить любовь к книге ребенку дошкольного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возраста?</a:t>
            </a:r>
          </a:p>
          <a:p>
            <a:endParaRPr lang="ru-RU" dirty="0" smtClean="0"/>
          </a:p>
          <a:p>
            <a:r>
              <a:rPr lang="ru-RU" sz="2400" b="1" dirty="0" smtClean="0">
                <a:solidFill>
                  <a:schemeClr val="bg1"/>
                </a:solidFill>
              </a:rPr>
              <a:t>Если с детства у ребенка не воспитать  любовь к книге, если чтение не стало его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духовной потребностью на всю жизнь - в годы отрочества душа подростка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будет пустой, на свет божий выползает, как будто неизвестно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откуда взявшееся, плохое.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В. А. Сухомлинский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5362" name="Picture 2" descr="https://i.ytimg.com/vi/Y-oVhIE6QEA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4194" y="3645024"/>
            <a:ext cx="5571773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060848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21век – век цифровых технологий. Весь мир опутан всемирной паутиной интернета . </a:t>
            </a:r>
            <a:r>
              <a:rPr lang="ru-RU" sz="2000" b="1" dirty="0" smtClean="0">
                <a:solidFill>
                  <a:schemeClr val="bg1"/>
                </a:solidFill>
              </a:rPr>
              <a:t>Взрослые свой досуг часами проводят в интернете, зачастую привлекая и своих детей.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Человечество стоит перед проблемой сохранения интереса к книге, к чтению как процессу и ведущей деятельности человека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9458" name="Picture 2" descr="https://moneypapa.ru/wp-content/uploads/2016/01/moneypapa-family-bud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88840"/>
            <a:ext cx="6461064" cy="4739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cs typeface="Aharoni" pitchFamily="2" charset="-79"/>
              </a:rPr>
              <a:t>Поэтому современные дети предпочитают книге просмотр телевизора, компьютерные игры.</a:t>
            </a:r>
            <a:r>
              <a:rPr lang="ru-RU" b="1" i="1" dirty="0">
                <a:solidFill>
                  <a:schemeClr val="bg1"/>
                </a:solidFill>
                <a:cs typeface="Aharoni" pitchFamily="2" charset="-79"/>
              </a:rPr>
              <a:t>  </a:t>
            </a:r>
            <a:r>
              <a:rPr lang="ru-RU" b="1" dirty="0">
                <a:solidFill>
                  <a:schemeClr val="bg1"/>
                </a:solidFill>
                <a:cs typeface="Aharoni" pitchFamily="2" charset="-79"/>
              </a:rPr>
              <a:t>А согласно на­блю­де­ни­ям со­вре­мен­ных ис­сле­до­ва­те­лей у человека, по­лу­ча­ю­ще­го ос­нов­ную ин­фор­ма­цию в Сети, ме­ня­ет­ся «природа» чтения. Раз­ви­ва­ют­ся на­вы­ки поверхностного, ска­ни­ру­ю­ще­го чтения, а остав­ший­ся без упо­треб­ле­ния навык вни­ма­тель­но­го чте­ния длин­но­го тек­ста исчезает, как любая способность, ко­то­рую не тренируют.  Сознание, при­вык­шее ра­бо­тать с мел­ки­ми ку­соч­ка­ми и от­дель­ны­ми фрагментами, не свя­зан­ны­ми между собой, плохо справ­ля­ет­ся с боль­ши­ми текстами, тре­бу­ю­щи­ми вре­ме­ни и внимания.</a:t>
            </a:r>
          </a:p>
        </p:txBody>
      </p:sp>
      <p:pic>
        <p:nvPicPr>
          <p:cNvPr id="18434" name="Picture 2" descr="https://thumbs.dreamstime.com/b/%D0%BA%D0%BE%D0%BC%D0%BF%D1%8C%D1%82%D0%B5%D1%80-%D0%BA%D0%BD%D0%B8%D0%B6%D0%BA%D0%B0-%D0%B4%D0%B5%D1%82%D0%B5%D0%B9-%D1%81%D0%BC%D0%B5%D1%88%D0%BD%D0%B0%D1%8F-%D0%B8%D1%81%D0%BF%D0%BE%D0%BB%D1%8C%D0%B7%D1%83%D1%8F-24665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924944"/>
            <a:ext cx="4945973" cy="393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Но ведь художественная литература играет большую роль в личностном развитии человека. Входя в жизнь человека в раннем детстве, литература постепенно создает круг его нравственных суждений и представлений. Художественная литература открывает и объясняет ребенку жизнь общества и природы, мир человеческих чувств и взаимоотношений. Она развивает мышление и воображение ребенка, обогащает его эмоции, дает прекрасные образцы русского литературного языка. Огромно и ее воспитательное, познавательное и эстетическое значение, т.к., расширяя знания ребенка об окружающем мире, она воздействует на его личность, развивает умение тонко чувствовать образность и ритм родной речи. </a:t>
            </a:r>
          </a:p>
        </p:txBody>
      </p:sp>
      <p:pic>
        <p:nvPicPr>
          <p:cNvPr id="17410" name="Picture 2" descr="http://fbkids.ru/d/i/09/73/2b/e1/c4/f9/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3742411" cy="3096344"/>
          </a:xfrm>
          <a:prstGeom prst="rect">
            <a:avLst/>
          </a:prstGeom>
          <a:noFill/>
        </p:spPr>
      </p:pic>
      <p:pic>
        <p:nvPicPr>
          <p:cNvPr id="17412" name="Picture 4" descr="https://cache3.youla.io/files/images/780_780/5e/d7/5ed77c30f0e3af190c16ba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56992"/>
            <a:ext cx="3901319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11560" y="490588"/>
            <a:ext cx="8208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Книга должна как можно раньше войти в мир ребенка, , делать его интересным, полным необычных открытий. Всё последующее знакомство с огромным литературным наследием будет опираться на тот фундамент, который закладывается в дошкольном возрасте.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 descr="https://sm-news.ru/wp-content/uploads/2020/07/14/1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69435"/>
            <a:ext cx="8928992" cy="4971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373216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старину наши прабабушки у колыбели внучат читали сказки, рассказывали</a:t>
            </a:r>
          </a:p>
          <a:p>
            <a:r>
              <a:rPr lang="ru-RU" b="1" dirty="0" smtClean="0"/>
              <a:t>потешки и прибаутки, пели песни. Ребенок еще не умел ходить, а уже</a:t>
            </a:r>
          </a:p>
          <a:p>
            <a:r>
              <a:rPr lang="ru-RU" b="1" dirty="0" smtClean="0"/>
              <a:t>проявлял интерес к услышанному: радостно жестикулировал ручками и</a:t>
            </a:r>
          </a:p>
          <a:p>
            <a:r>
              <a:rPr lang="ru-RU" b="1" dirty="0" smtClean="0"/>
              <a:t>пытался произнести слова.</a:t>
            </a:r>
            <a:endParaRPr lang="ru-RU" b="1" dirty="0"/>
          </a:p>
        </p:txBody>
      </p:sp>
      <p:pic>
        <p:nvPicPr>
          <p:cNvPr id="23554" name="Picture 2" descr="https://2img.net/h/j-p-g.net/if/2017/03/28/0044674001490731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8856984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805264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Огромное значение придается выбору книг. Главное – иллюстрация! Книга должна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соответствовать возрасту ребенка, рассчитана на длительное рассматривание, чтобы у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ребенка возникало желание возвращаться к ней снова и снова.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11560" y="42262"/>
            <a:ext cx="75608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Вы хотите, чтобы Ваш малыш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научился читать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легко и быстро, полюбил чтение, то надо соблюдать некоторые правила чтения: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https://image.freepik.com/free-vector/fairy-on-a-book-with-mushrooms_1264-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23712"/>
            <a:ext cx="7848872" cy="4337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122</TotalTime>
  <Words>632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«Приобщение дошкольника к книге».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«Приобщение дошкольника к книге».</dc:title>
  <dc:creator>Пользователь</dc:creator>
  <cp:lastModifiedBy>Пользователь</cp:lastModifiedBy>
  <cp:revision>13</cp:revision>
  <dcterms:created xsi:type="dcterms:W3CDTF">2020-11-20T10:15:04Z</dcterms:created>
  <dcterms:modified xsi:type="dcterms:W3CDTF">2020-11-20T12:18:00Z</dcterms:modified>
</cp:coreProperties>
</file>