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74" r:id="rId5"/>
    <p:sldId id="29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6" r:id="rId16"/>
    <p:sldId id="264" r:id="rId17"/>
    <p:sldId id="280" r:id="rId18"/>
    <p:sldId id="277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838AA-A4C6-495A-B359-E27677A3ED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F97EE8-3D94-47BE-AA18-8E247CC20A37}">
      <dgm:prSet phldrT="[Текст]" custT="1"/>
      <dgm:spPr/>
      <dgm:t>
        <a:bodyPr/>
        <a:lstStyle/>
        <a:p>
          <a:r>
            <a:rPr lang="ru-RU" sz="3600" dirty="0">
              <a:latin typeface="Times New Roman" pitchFamily="18" charset="0"/>
              <a:cs typeface="Times New Roman" pitchFamily="18" charset="0"/>
            </a:rPr>
            <a:t>Открытка</a:t>
          </a:r>
        </a:p>
      </dgm:t>
    </dgm:pt>
    <dgm:pt modelId="{5D5E2501-A999-4337-AA3C-B1BCC45BC7F3}" type="parTrans" cxnId="{6A598A22-F471-4F4B-8CCC-382165E2C843}">
      <dgm:prSet/>
      <dgm:spPr/>
      <dgm:t>
        <a:bodyPr/>
        <a:lstStyle/>
        <a:p>
          <a:endParaRPr lang="ru-RU"/>
        </a:p>
      </dgm:t>
    </dgm:pt>
    <dgm:pt modelId="{4D78113E-2472-403D-B2B9-866BA489E73B}" type="sibTrans" cxnId="{6A598A22-F471-4F4B-8CCC-382165E2C843}">
      <dgm:prSet/>
      <dgm:spPr/>
      <dgm:t>
        <a:bodyPr/>
        <a:lstStyle/>
        <a:p>
          <a:endParaRPr lang="ru-RU"/>
        </a:p>
      </dgm:t>
    </dgm:pt>
    <dgm:pt modelId="{D890ECC4-25D8-42D1-81E3-DA13ADD22365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Батик</a:t>
          </a:r>
        </a:p>
      </dgm:t>
    </dgm:pt>
    <dgm:pt modelId="{6B9FEC8C-33CC-4603-9079-7B1FE98CEDDE}" type="parTrans" cxnId="{AAE9D763-D66C-495E-B3F3-063EBEA391CE}">
      <dgm:prSet/>
      <dgm:spPr/>
      <dgm:t>
        <a:bodyPr/>
        <a:lstStyle/>
        <a:p>
          <a:endParaRPr lang="ru-RU"/>
        </a:p>
      </dgm:t>
    </dgm:pt>
    <dgm:pt modelId="{E66C7E97-0FB1-46FE-9A16-78E9A77DB0C3}" type="sibTrans" cxnId="{AAE9D763-D66C-495E-B3F3-063EBEA391CE}">
      <dgm:prSet/>
      <dgm:spPr/>
      <dgm:t>
        <a:bodyPr/>
        <a:lstStyle/>
        <a:p>
          <a:endParaRPr lang="ru-RU"/>
        </a:p>
      </dgm:t>
    </dgm:pt>
    <dgm:pt modelId="{F8E88FBB-A960-4C33-A541-9D185CB4D21F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Вышивка нитками мулине</a:t>
          </a:r>
        </a:p>
      </dgm:t>
    </dgm:pt>
    <dgm:pt modelId="{1E7D469F-7EC0-4C04-B335-A10E01CD72B2}" type="parTrans" cxnId="{20FCE29E-FE3B-4FF4-AC53-8AA9BDA9239E}">
      <dgm:prSet/>
      <dgm:spPr/>
      <dgm:t>
        <a:bodyPr/>
        <a:lstStyle/>
        <a:p>
          <a:endParaRPr lang="ru-RU"/>
        </a:p>
      </dgm:t>
    </dgm:pt>
    <dgm:pt modelId="{696EEEC6-DCC4-4AF3-914D-4026F41FA165}" type="sibTrans" cxnId="{20FCE29E-FE3B-4FF4-AC53-8AA9BDA9239E}">
      <dgm:prSet/>
      <dgm:spPr/>
      <dgm:t>
        <a:bodyPr/>
        <a:lstStyle/>
        <a:p>
          <a:endParaRPr lang="ru-RU"/>
        </a:p>
      </dgm:t>
    </dgm:pt>
    <dgm:pt modelId="{99DD177E-3500-490B-A5CA-2ABAFD5F4B72}">
      <dgm:prSet phldrT="[Текст]" custT="1"/>
      <dgm:spPr/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Вышивка лентами</a:t>
          </a:r>
        </a:p>
      </dgm:t>
    </dgm:pt>
    <dgm:pt modelId="{58E51F6E-8008-4369-8F04-39F046685F2D}" type="parTrans" cxnId="{B3D90646-95BF-436A-98CE-9645BF74F932}">
      <dgm:prSet/>
      <dgm:spPr/>
      <dgm:t>
        <a:bodyPr/>
        <a:lstStyle/>
        <a:p>
          <a:endParaRPr lang="ru-RU"/>
        </a:p>
      </dgm:t>
    </dgm:pt>
    <dgm:pt modelId="{8BF11726-E38C-4D43-A12B-E42195E1ED71}" type="sibTrans" cxnId="{B3D90646-95BF-436A-98CE-9645BF74F932}">
      <dgm:prSet/>
      <dgm:spPr/>
      <dgm:t>
        <a:bodyPr/>
        <a:lstStyle/>
        <a:p>
          <a:endParaRPr lang="ru-RU"/>
        </a:p>
      </dgm:t>
    </dgm:pt>
    <dgm:pt modelId="{F920B006-324E-40EB-8C5B-0CB9F20DF49E}" type="pres">
      <dgm:prSet presAssocID="{8A8838AA-A4C6-495A-B359-E27677A3ED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896909-334A-454E-A96D-57E3119F914E}" type="pres">
      <dgm:prSet presAssocID="{15F97EE8-3D94-47BE-AA18-8E247CC20A37}" presName="hierRoot1" presStyleCnt="0">
        <dgm:presLayoutVars>
          <dgm:hierBranch val="init"/>
        </dgm:presLayoutVars>
      </dgm:prSet>
      <dgm:spPr/>
    </dgm:pt>
    <dgm:pt modelId="{516CB46E-5B13-414C-AD4A-B6DEFFB03542}" type="pres">
      <dgm:prSet presAssocID="{15F97EE8-3D94-47BE-AA18-8E247CC20A37}" presName="rootComposite1" presStyleCnt="0"/>
      <dgm:spPr/>
    </dgm:pt>
    <dgm:pt modelId="{4D3E00E2-FF3D-48EB-AA43-722D03624B49}" type="pres">
      <dgm:prSet presAssocID="{15F97EE8-3D94-47BE-AA18-8E247CC20A37}" presName="rootText1" presStyleLbl="node0" presStyleIdx="0" presStyleCnt="1">
        <dgm:presLayoutVars>
          <dgm:chPref val="3"/>
        </dgm:presLayoutVars>
      </dgm:prSet>
      <dgm:spPr/>
    </dgm:pt>
    <dgm:pt modelId="{A03856FF-BFD5-48F8-AA63-37421CF68279}" type="pres">
      <dgm:prSet presAssocID="{15F97EE8-3D94-47BE-AA18-8E247CC20A37}" presName="rootConnector1" presStyleLbl="node1" presStyleIdx="0" presStyleCnt="0"/>
      <dgm:spPr/>
    </dgm:pt>
    <dgm:pt modelId="{8014E43D-A542-4331-8911-1F00D9D8AC28}" type="pres">
      <dgm:prSet presAssocID="{15F97EE8-3D94-47BE-AA18-8E247CC20A37}" presName="hierChild2" presStyleCnt="0"/>
      <dgm:spPr/>
    </dgm:pt>
    <dgm:pt modelId="{0F0BFB03-D617-4EDB-AECA-99E48CAD2FB7}" type="pres">
      <dgm:prSet presAssocID="{6B9FEC8C-33CC-4603-9079-7B1FE98CEDDE}" presName="Name37" presStyleLbl="parChTrans1D2" presStyleIdx="0" presStyleCnt="3"/>
      <dgm:spPr/>
    </dgm:pt>
    <dgm:pt modelId="{3C61A464-988C-46FD-B48C-94A8312B48DD}" type="pres">
      <dgm:prSet presAssocID="{D890ECC4-25D8-42D1-81E3-DA13ADD22365}" presName="hierRoot2" presStyleCnt="0">
        <dgm:presLayoutVars>
          <dgm:hierBranch val="init"/>
        </dgm:presLayoutVars>
      </dgm:prSet>
      <dgm:spPr/>
    </dgm:pt>
    <dgm:pt modelId="{FEF2CEE2-8D82-4A7F-B274-01C2DCB7E2D8}" type="pres">
      <dgm:prSet presAssocID="{D890ECC4-25D8-42D1-81E3-DA13ADD22365}" presName="rootComposite" presStyleCnt="0"/>
      <dgm:spPr/>
    </dgm:pt>
    <dgm:pt modelId="{D10CCCA4-F974-40D6-BEF3-85415E7B7693}" type="pres">
      <dgm:prSet presAssocID="{D890ECC4-25D8-42D1-81E3-DA13ADD22365}" presName="rootText" presStyleLbl="node2" presStyleIdx="0" presStyleCnt="3">
        <dgm:presLayoutVars>
          <dgm:chPref val="3"/>
        </dgm:presLayoutVars>
      </dgm:prSet>
      <dgm:spPr/>
    </dgm:pt>
    <dgm:pt modelId="{F4C39B87-641D-4C90-BD86-EE3658E852DA}" type="pres">
      <dgm:prSet presAssocID="{D890ECC4-25D8-42D1-81E3-DA13ADD22365}" presName="rootConnector" presStyleLbl="node2" presStyleIdx="0" presStyleCnt="3"/>
      <dgm:spPr/>
    </dgm:pt>
    <dgm:pt modelId="{1FA42A81-5BB2-4F6A-8E60-C814EFDD7C4F}" type="pres">
      <dgm:prSet presAssocID="{D890ECC4-25D8-42D1-81E3-DA13ADD22365}" presName="hierChild4" presStyleCnt="0"/>
      <dgm:spPr/>
    </dgm:pt>
    <dgm:pt modelId="{2AA98CE8-512B-45A3-8D3E-6E49EA777285}" type="pres">
      <dgm:prSet presAssocID="{D890ECC4-25D8-42D1-81E3-DA13ADD22365}" presName="hierChild5" presStyleCnt="0"/>
      <dgm:spPr/>
    </dgm:pt>
    <dgm:pt modelId="{52A81806-B8D3-4BBC-829D-3592F892F68C}" type="pres">
      <dgm:prSet presAssocID="{1E7D469F-7EC0-4C04-B335-A10E01CD72B2}" presName="Name37" presStyleLbl="parChTrans1D2" presStyleIdx="1" presStyleCnt="3"/>
      <dgm:spPr/>
    </dgm:pt>
    <dgm:pt modelId="{11E2D7B5-C2AA-4D4B-AA0E-EBBA18593F28}" type="pres">
      <dgm:prSet presAssocID="{F8E88FBB-A960-4C33-A541-9D185CB4D21F}" presName="hierRoot2" presStyleCnt="0">
        <dgm:presLayoutVars>
          <dgm:hierBranch val="init"/>
        </dgm:presLayoutVars>
      </dgm:prSet>
      <dgm:spPr/>
    </dgm:pt>
    <dgm:pt modelId="{21D8B90A-5CEA-4284-8959-54EEA2F55C71}" type="pres">
      <dgm:prSet presAssocID="{F8E88FBB-A960-4C33-A541-9D185CB4D21F}" presName="rootComposite" presStyleCnt="0"/>
      <dgm:spPr/>
    </dgm:pt>
    <dgm:pt modelId="{103D1D2B-AEC7-4C63-88D1-6D748AFDBDDD}" type="pres">
      <dgm:prSet presAssocID="{F8E88FBB-A960-4C33-A541-9D185CB4D21F}" presName="rootText" presStyleLbl="node2" presStyleIdx="1" presStyleCnt="3">
        <dgm:presLayoutVars>
          <dgm:chPref val="3"/>
        </dgm:presLayoutVars>
      </dgm:prSet>
      <dgm:spPr/>
    </dgm:pt>
    <dgm:pt modelId="{37763D31-D9F6-4FAC-85D0-9DFF79AE27D4}" type="pres">
      <dgm:prSet presAssocID="{F8E88FBB-A960-4C33-A541-9D185CB4D21F}" presName="rootConnector" presStyleLbl="node2" presStyleIdx="1" presStyleCnt="3"/>
      <dgm:spPr/>
    </dgm:pt>
    <dgm:pt modelId="{E6BD8A79-DB0B-4EC8-BCC2-73DE78A9AF72}" type="pres">
      <dgm:prSet presAssocID="{F8E88FBB-A960-4C33-A541-9D185CB4D21F}" presName="hierChild4" presStyleCnt="0"/>
      <dgm:spPr/>
    </dgm:pt>
    <dgm:pt modelId="{711E56BD-B214-4955-8B07-87B1AF2CFE4E}" type="pres">
      <dgm:prSet presAssocID="{F8E88FBB-A960-4C33-A541-9D185CB4D21F}" presName="hierChild5" presStyleCnt="0"/>
      <dgm:spPr/>
    </dgm:pt>
    <dgm:pt modelId="{4D76E823-8029-4F7A-A9ED-3AA5EB478299}" type="pres">
      <dgm:prSet presAssocID="{58E51F6E-8008-4369-8F04-39F046685F2D}" presName="Name37" presStyleLbl="parChTrans1D2" presStyleIdx="2" presStyleCnt="3"/>
      <dgm:spPr/>
    </dgm:pt>
    <dgm:pt modelId="{9947029F-7888-4EBB-9AAB-004702780B40}" type="pres">
      <dgm:prSet presAssocID="{99DD177E-3500-490B-A5CA-2ABAFD5F4B72}" presName="hierRoot2" presStyleCnt="0">
        <dgm:presLayoutVars>
          <dgm:hierBranch val="init"/>
        </dgm:presLayoutVars>
      </dgm:prSet>
      <dgm:spPr/>
    </dgm:pt>
    <dgm:pt modelId="{FB83683C-99B8-40F7-9F15-BF37603DFCC8}" type="pres">
      <dgm:prSet presAssocID="{99DD177E-3500-490B-A5CA-2ABAFD5F4B72}" presName="rootComposite" presStyleCnt="0"/>
      <dgm:spPr/>
    </dgm:pt>
    <dgm:pt modelId="{98B06F3D-8193-4597-A7B7-A726424DD6A6}" type="pres">
      <dgm:prSet presAssocID="{99DD177E-3500-490B-A5CA-2ABAFD5F4B72}" presName="rootText" presStyleLbl="node2" presStyleIdx="2" presStyleCnt="3" custLinFactNeighborX="2016" custLinFactNeighborY="370">
        <dgm:presLayoutVars>
          <dgm:chPref val="3"/>
        </dgm:presLayoutVars>
      </dgm:prSet>
      <dgm:spPr/>
    </dgm:pt>
    <dgm:pt modelId="{16FF1542-8C40-45EA-8E84-1A667B236164}" type="pres">
      <dgm:prSet presAssocID="{99DD177E-3500-490B-A5CA-2ABAFD5F4B72}" presName="rootConnector" presStyleLbl="node2" presStyleIdx="2" presStyleCnt="3"/>
      <dgm:spPr/>
    </dgm:pt>
    <dgm:pt modelId="{82347A1C-2108-4207-AC6C-0542C6F74CF8}" type="pres">
      <dgm:prSet presAssocID="{99DD177E-3500-490B-A5CA-2ABAFD5F4B72}" presName="hierChild4" presStyleCnt="0"/>
      <dgm:spPr/>
    </dgm:pt>
    <dgm:pt modelId="{186EBB3F-2C9E-4918-9C3A-70B369CEE1BD}" type="pres">
      <dgm:prSet presAssocID="{99DD177E-3500-490B-A5CA-2ABAFD5F4B72}" presName="hierChild5" presStyleCnt="0"/>
      <dgm:spPr/>
    </dgm:pt>
    <dgm:pt modelId="{016E7CB1-F840-4CCC-A5E5-7AFA37FAEC50}" type="pres">
      <dgm:prSet presAssocID="{15F97EE8-3D94-47BE-AA18-8E247CC20A37}" presName="hierChild3" presStyleCnt="0"/>
      <dgm:spPr/>
    </dgm:pt>
  </dgm:ptLst>
  <dgm:cxnLst>
    <dgm:cxn modelId="{DE6CEF0A-3357-45BD-A34D-D729718A8A06}" type="presOf" srcId="{1E7D469F-7EC0-4C04-B335-A10E01CD72B2}" destId="{52A81806-B8D3-4BBC-829D-3592F892F68C}" srcOrd="0" destOrd="0" presId="urn:microsoft.com/office/officeart/2005/8/layout/orgChart1"/>
    <dgm:cxn modelId="{3D5B7C0E-9F04-4309-86B0-BF5D1B807DAA}" type="presOf" srcId="{15F97EE8-3D94-47BE-AA18-8E247CC20A37}" destId="{A03856FF-BFD5-48F8-AA63-37421CF68279}" srcOrd="1" destOrd="0" presId="urn:microsoft.com/office/officeart/2005/8/layout/orgChart1"/>
    <dgm:cxn modelId="{4DBD0E1C-3230-4A18-81CA-65107DDA7D3B}" type="presOf" srcId="{F8E88FBB-A960-4C33-A541-9D185CB4D21F}" destId="{37763D31-D9F6-4FAC-85D0-9DFF79AE27D4}" srcOrd="1" destOrd="0" presId="urn:microsoft.com/office/officeart/2005/8/layout/orgChart1"/>
    <dgm:cxn modelId="{6A598A22-F471-4F4B-8CCC-382165E2C843}" srcId="{8A8838AA-A4C6-495A-B359-E27677A3ED20}" destId="{15F97EE8-3D94-47BE-AA18-8E247CC20A37}" srcOrd="0" destOrd="0" parTransId="{5D5E2501-A999-4337-AA3C-B1BCC45BC7F3}" sibTransId="{4D78113E-2472-403D-B2B9-866BA489E73B}"/>
    <dgm:cxn modelId="{AE34FC34-3E46-4A67-B06B-E9B4413E95C7}" type="presOf" srcId="{99DD177E-3500-490B-A5CA-2ABAFD5F4B72}" destId="{16FF1542-8C40-45EA-8E84-1A667B236164}" srcOrd="1" destOrd="0" presId="urn:microsoft.com/office/officeart/2005/8/layout/orgChart1"/>
    <dgm:cxn modelId="{8A612060-92BA-4CB1-9685-E21E972F5306}" type="presOf" srcId="{8A8838AA-A4C6-495A-B359-E27677A3ED20}" destId="{F920B006-324E-40EB-8C5B-0CB9F20DF49E}" srcOrd="0" destOrd="0" presId="urn:microsoft.com/office/officeart/2005/8/layout/orgChart1"/>
    <dgm:cxn modelId="{AAE9D763-D66C-495E-B3F3-063EBEA391CE}" srcId="{15F97EE8-3D94-47BE-AA18-8E247CC20A37}" destId="{D890ECC4-25D8-42D1-81E3-DA13ADD22365}" srcOrd="0" destOrd="0" parTransId="{6B9FEC8C-33CC-4603-9079-7B1FE98CEDDE}" sibTransId="{E66C7E97-0FB1-46FE-9A16-78E9A77DB0C3}"/>
    <dgm:cxn modelId="{B3D90646-95BF-436A-98CE-9645BF74F932}" srcId="{15F97EE8-3D94-47BE-AA18-8E247CC20A37}" destId="{99DD177E-3500-490B-A5CA-2ABAFD5F4B72}" srcOrd="2" destOrd="0" parTransId="{58E51F6E-8008-4369-8F04-39F046685F2D}" sibTransId="{8BF11726-E38C-4D43-A12B-E42195E1ED71}"/>
    <dgm:cxn modelId="{A91F7C4B-ABFF-4CA9-A60B-F3C798A2F3CD}" type="presOf" srcId="{6B9FEC8C-33CC-4603-9079-7B1FE98CEDDE}" destId="{0F0BFB03-D617-4EDB-AECA-99E48CAD2FB7}" srcOrd="0" destOrd="0" presId="urn:microsoft.com/office/officeart/2005/8/layout/orgChart1"/>
    <dgm:cxn modelId="{199D116C-616C-4463-95D3-5DD7F18D2FD2}" type="presOf" srcId="{D890ECC4-25D8-42D1-81E3-DA13ADD22365}" destId="{D10CCCA4-F974-40D6-BEF3-85415E7B7693}" srcOrd="0" destOrd="0" presId="urn:microsoft.com/office/officeart/2005/8/layout/orgChart1"/>
    <dgm:cxn modelId="{20FCE29E-FE3B-4FF4-AC53-8AA9BDA9239E}" srcId="{15F97EE8-3D94-47BE-AA18-8E247CC20A37}" destId="{F8E88FBB-A960-4C33-A541-9D185CB4D21F}" srcOrd="1" destOrd="0" parTransId="{1E7D469F-7EC0-4C04-B335-A10E01CD72B2}" sibTransId="{696EEEC6-DCC4-4AF3-914D-4026F41FA165}"/>
    <dgm:cxn modelId="{7342409F-F490-493E-BD3D-2287BB12905D}" type="presOf" srcId="{D890ECC4-25D8-42D1-81E3-DA13ADD22365}" destId="{F4C39B87-641D-4C90-BD86-EE3658E852DA}" srcOrd="1" destOrd="0" presId="urn:microsoft.com/office/officeart/2005/8/layout/orgChart1"/>
    <dgm:cxn modelId="{1C54DDAC-39FE-488E-9042-CF4FD77CFE10}" type="presOf" srcId="{99DD177E-3500-490B-A5CA-2ABAFD5F4B72}" destId="{98B06F3D-8193-4597-A7B7-A726424DD6A6}" srcOrd="0" destOrd="0" presId="urn:microsoft.com/office/officeart/2005/8/layout/orgChart1"/>
    <dgm:cxn modelId="{EC47D9D0-225F-494F-B57D-D21B7F69EDB3}" type="presOf" srcId="{F8E88FBB-A960-4C33-A541-9D185CB4D21F}" destId="{103D1D2B-AEC7-4C63-88D1-6D748AFDBDDD}" srcOrd="0" destOrd="0" presId="urn:microsoft.com/office/officeart/2005/8/layout/orgChart1"/>
    <dgm:cxn modelId="{1F5F36D5-CAAB-44A1-B2FA-132721868EDA}" type="presOf" srcId="{15F97EE8-3D94-47BE-AA18-8E247CC20A37}" destId="{4D3E00E2-FF3D-48EB-AA43-722D03624B49}" srcOrd="0" destOrd="0" presId="urn:microsoft.com/office/officeart/2005/8/layout/orgChart1"/>
    <dgm:cxn modelId="{934CD9F2-4990-47E4-865A-4D448CF759ED}" type="presOf" srcId="{58E51F6E-8008-4369-8F04-39F046685F2D}" destId="{4D76E823-8029-4F7A-A9ED-3AA5EB478299}" srcOrd="0" destOrd="0" presId="urn:microsoft.com/office/officeart/2005/8/layout/orgChart1"/>
    <dgm:cxn modelId="{096BFE6F-F8A6-4CD7-BB39-1968FA2D00B7}" type="presParOf" srcId="{F920B006-324E-40EB-8C5B-0CB9F20DF49E}" destId="{45896909-334A-454E-A96D-57E3119F914E}" srcOrd="0" destOrd="0" presId="urn:microsoft.com/office/officeart/2005/8/layout/orgChart1"/>
    <dgm:cxn modelId="{91F8E178-3093-4C01-ADD2-6B874C66F6E2}" type="presParOf" srcId="{45896909-334A-454E-A96D-57E3119F914E}" destId="{516CB46E-5B13-414C-AD4A-B6DEFFB03542}" srcOrd="0" destOrd="0" presId="urn:microsoft.com/office/officeart/2005/8/layout/orgChart1"/>
    <dgm:cxn modelId="{19190834-FBCA-4ECC-BA99-C0C8AC8BCE3E}" type="presParOf" srcId="{516CB46E-5B13-414C-AD4A-B6DEFFB03542}" destId="{4D3E00E2-FF3D-48EB-AA43-722D03624B49}" srcOrd="0" destOrd="0" presId="urn:microsoft.com/office/officeart/2005/8/layout/orgChart1"/>
    <dgm:cxn modelId="{ECBE9498-2CB2-4186-A5D9-91E07847AF8F}" type="presParOf" srcId="{516CB46E-5B13-414C-AD4A-B6DEFFB03542}" destId="{A03856FF-BFD5-48F8-AA63-37421CF68279}" srcOrd="1" destOrd="0" presId="urn:microsoft.com/office/officeart/2005/8/layout/orgChart1"/>
    <dgm:cxn modelId="{B263CDB9-F9F7-4140-9AC2-490785797560}" type="presParOf" srcId="{45896909-334A-454E-A96D-57E3119F914E}" destId="{8014E43D-A542-4331-8911-1F00D9D8AC28}" srcOrd="1" destOrd="0" presId="urn:microsoft.com/office/officeart/2005/8/layout/orgChart1"/>
    <dgm:cxn modelId="{6058CC73-6EA1-46BD-95BA-8674D2C3F270}" type="presParOf" srcId="{8014E43D-A542-4331-8911-1F00D9D8AC28}" destId="{0F0BFB03-D617-4EDB-AECA-99E48CAD2FB7}" srcOrd="0" destOrd="0" presId="urn:microsoft.com/office/officeart/2005/8/layout/orgChart1"/>
    <dgm:cxn modelId="{DB76FD64-F1F9-4561-B32A-2589C9CA0319}" type="presParOf" srcId="{8014E43D-A542-4331-8911-1F00D9D8AC28}" destId="{3C61A464-988C-46FD-B48C-94A8312B48DD}" srcOrd="1" destOrd="0" presId="urn:microsoft.com/office/officeart/2005/8/layout/orgChart1"/>
    <dgm:cxn modelId="{0B9D681B-398D-4BAB-8A69-BF00676FCF8B}" type="presParOf" srcId="{3C61A464-988C-46FD-B48C-94A8312B48DD}" destId="{FEF2CEE2-8D82-4A7F-B274-01C2DCB7E2D8}" srcOrd="0" destOrd="0" presId="urn:microsoft.com/office/officeart/2005/8/layout/orgChart1"/>
    <dgm:cxn modelId="{7512039E-81E0-43CE-B885-1599B7E424D1}" type="presParOf" srcId="{FEF2CEE2-8D82-4A7F-B274-01C2DCB7E2D8}" destId="{D10CCCA4-F974-40D6-BEF3-85415E7B7693}" srcOrd="0" destOrd="0" presId="urn:microsoft.com/office/officeart/2005/8/layout/orgChart1"/>
    <dgm:cxn modelId="{F983872F-3F04-4689-8EAE-AAC067E59760}" type="presParOf" srcId="{FEF2CEE2-8D82-4A7F-B274-01C2DCB7E2D8}" destId="{F4C39B87-641D-4C90-BD86-EE3658E852DA}" srcOrd="1" destOrd="0" presId="urn:microsoft.com/office/officeart/2005/8/layout/orgChart1"/>
    <dgm:cxn modelId="{19BD5EE3-EAD2-4268-BF1A-1AE91489FD36}" type="presParOf" srcId="{3C61A464-988C-46FD-B48C-94A8312B48DD}" destId="{1FA42A81-5BB2-4F6A-8E60-C814EFDD7C4F}" srcOrd="1" destOrd="0" presId="urn:microsoft.com/office/officeart/2005/8/layout/orgChart1"/>
    <dgm:cxn modelId="{65FCA356-C1C1-4E08-89A9-9A14F6793132}" type="presParOf" srcId="{3C61A464-988C-46FD-B48C-94A8312B48DD}" destId="{2AA98CE8-512B-45A3-8D3E-6E49EA777285}" srcOrd="2" destOrd="0" presId="urn:microsoft.com/office/officeart/2005/8/layout/orgChart1"/>
    <dgm:cxn modelId="{4A4C335E-8BFC-47B8-9900-64FA657276BA}" type="presParOf" srcId="{8014E43D-A542-4331-8911-1F00D9D8AC28}" destId="{52A81806-B8D3-4BBC-829D-3592F892F68C}" srcOrd="2" destOrd="0" presId="urn:microsoft.com/office/officeart/2005/8/layout/orgChart1"/>
    <dgm:cxn modelId="{2018B3CF-DD89-4A04-AB7C-AF5A55E14431}" type="presParOf" srcId="{8014E43D-A542-4331-8911-1F00D9D8AC28}" destId="{11E2D7B5-C2AA-4D4B-AA0E-EBBA18593F28}" srcOrd="3" destOrd="0" presId="urn:microsoft.com/office/officeart/2005/8/layout/orgChart1"/>
    <dgm:cxn modelId="{86C30913-EECE-49BC-B401-C8F1886BD53F}" type="presParOf" srcId="{11E2D7B5-C2AA-4D4B-AA0E-EBBA18593F28}" destId="{21D8B90A-5CEA-4284-8959-54EEA2F55C71}" srcOrd="0" destOrd="0" presId="urn:microsoft.com/office/officeart/2005/8/layout/orgChart1"/>
    <dgm:cxn modelId="{9E17FA90-66DC-423B-8F67-BB0E4B1ADDFA}" type="presParOf" srcId="{21D8B90A-5CEA-4284-8959-54EEA2F55C71}" destId="{103D1D2B-AEC7-4C63-88D1-6D748AFDBDDD}" srcOrd="0" destOrd="0" presId="urn:microsoft.com/office/officeart/2005/8/layout/orgChart1"/>
    <dgm:cxn modelId="{68D5F5B6-8BD8-4C58-8B40-C1A4D2409FD7}" type="presParOf" srcId="{21D8B90A-5CEA-4284-8959-54EEA2F55C71}" destId="{37763D31-D9F6-4FAC-85D0-9DFF79AE27D4}" srcOrd="1" destOrd="0" presId="urn:microsoft.com/office/officeart/2005/8/layout/orgChart1"/>
    <dgm:cxn modelId="{633ED020-B4DC-4D23-BB4A-F351E486C1CF}" type="presParOf" srcId="{11E2D7B5-C2AA-4D4B-AA0E-EBBA18593F28}" destId="{E6BD8A79-DB0B-4EC8-BCC2-73DE78A9AF72}" srcOrd="1" destOrd="0" presId="urn:microsoft.com/office/officeart/2005/8/layout/orgChart1"/>
    <dgm:cxn modelId="{0C572F5A-B228-4EBB-8CD4-B442FAF8B057}" type="presParOf" srcId="{11E2D7B5-C2AA-4D4B-AA0E-EBBA18593F28}" destId="{711E56BD-B214-4955-8B07-87B1AF2CFE4E}" srcOrd="2" destOrd="0" presId="urn:microsoft.com/office/officeart/2005/8/layout/orgChart1"/>
    <dgm:cxn modelId="{E6652D07-96E1-42B7-BE97-6AA05324B834}" type="presParOf" srcId="{8014E43D-A542-4331-8911-1F00D9D8AC28}" destId="{4D76E823-8029-4F7A-A9ED-3AA5EB478299}" srcOrd="4" destOrd="0" presId="urn:microsoft.com/office/officeart/2005/8/layout/orgChart1"/>
    <dgm:cxn modelId="{AF8A8471-37F0-42E0-BE4F-F6ACD755FC5F}" type="presParOf" srcId="{8014E43D-A542-4331-8911-1F00D9D8AC28}" destId="{9947029F-7888-4EBB-9AAB-004702780B40}" srcOrd="5" destOrd="0" presId="urn:microsoft.com/office/officeart/2005/8/layout/orgChart1"/>
    <dgm:cxn modelId="{07B0B908-12F7-454C-B2D1-7B3191AF9D00}" type="presParOf" srcId="{9947029F-7888-4EBB-9AAB-004702780B40}" destId="{FB83683C-99B8-40F7-9F15-BF37603DFCC8}" srcOrd="0" destOrd="0" presId="urn:microsoft.com/office/officeart/2005/8/layout/orgChart1"/>
    <dgm:cxn modelId="{2845F418-AC07-4F9A-901D-C9115FA77251}" type="presParOf" srcId="{FB83683C-99B8-40F7-9F15-BF37603DFCC8}" destId="{98B06F3D-8193-4597-A7B7-A726424DD6A6}" srcOrd="0" destOrd="0" presId="urn:microsoft.com/office/officeart/2005/8/layout/orgChart1"/>
    <dgm:cxn modelId="{5767F82B-861E-4024-A52E-C140BB3D75FD}" type="presParOf" srcId="{FB83683C-99B8-40F7-9F15-BF37603DFCC8}" destId="{16FF1542-8C40-45EA-8E84-1A667B236164}" srcOrd="1" destOrd="0" presId="urn:microsoft.com/office/officeart/2005/8/layout/orgChart1"/>
    <dgm:cxn modelId="{FA09CA9C-29BD-4435-9B9F-A425B53BAF63}" type="presParOf" srcId="{9947029F-7888-4EBB-9AAB-004702780B40}" destId="{82347A1C-2108-4207-AC6C-0542C6F74CF8}" srcOrd="1" destOrd="0" presId="urn:microsoft.com/office/officeart/2005/8/layout/orgChart1"/>
    <dgm:cxn modelId="{7196FEC1-CF01-4429-A32D-1F9A79E065C3}" type="presParOf" srcId="{9947029F-7888-4EBB-9AAB-004702780B40}" destId="{186EBB3F-2C9E-4918-9C3A-70B369CEE1BD}" srcOrd="2" destOrd="0" presId="urn:microsoft.com/office/officeart/2005/8/layout/orgChart1"/>
    <dgm:cxn modelId="{5AF32120-5EFE-483B-B4D2-489BC798EA4F}" type="presParOf" srcId="{45896909-334A-454E-A96D-57E3119F914E}" destId="{016E7CB1-F840-4CCC-A5E5-7AFA37FAE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8BFE8-673F-4956-8078-9258997E75B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7096522-26A5-4D56-9C3A-1E72C74D6030}">
      <dgm:prSet phldrT="[Текст]" custT="1"/>
      <dgm:spPr/>
      <dgm:t>
        <a:bodyPr/>
        <a:lstStyle/>
        <a:p>
          <a:r>
            <a:rPr lang="ru-RU" sz="3600" dirty="0">
              <a:latin typeface="Times New Roman" pitchFamily="18" charset="0"/>
              <a:cs typeface="Times New Roman" pitchFamily="18" charset="0"/>
            </a:rPr>
            <a:t>Другие идеи</a:t>
          </a:r>
        </a:p>
      </dgm:t>
    </dgm:pt>
    <dgm:pt modelId="{C46B953E-09BA-4E94-B098-6BBE7E0DB902}" type="parTrans" cxnId="{481A7B56-D6B8-4772-8B41-6765DDAAFAE1}">
      <dgm:prSet/>
      <dgm:spPr/>
      <dgm:t>
        <a:bodyPr/>
        <a:lstStyle/>
        <a:p>
          <a:endParaRPr lang="ru-RU"/>
        </a:p>
      </dgm:t>
    </dgm:pt>
    <dgm:pt modelId="{F8BADF42-A990-45E0-83CC-2F1361839A5D}" type="sibTrans" cxnId="{481A7B56-D6B8-4772-8B41-6765DDAAFAE1}">
      <dgm:prSet/>
      <dgm:spPr/>
      <dgm:t>
        <a:bodyPr/>
        <a:lstStyle/>
        <a:p>
          <a:endParaRPr lang="ru-RU"/>
        </a:p>
      </dgm:t>
    </dgm:pt>
    <dgm:pt modelId="{FC2AC716-6624-4D2C-95AB-8E3A8BA30D1D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Панно с вышивкой лентами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 вариант</a:t>
          </a:r>
        </a:p>
      </dgm:t>
    </dgm:pt>
    <dgm:pt modelId="{646AD2AE-013A-4B83-B748-BB88F9BD4E59}" type="parTrans" cxnId="{FA8990C8-2582-46E3-9508-BD22A68B7BBE}">
      <dgm:prSet/>
      <dgm:spPr/>
      <dgm:t>
        <a:bodyPr/>
        <a:lstStyle/>
        <a:p>
          <a:endParaRPr lang="ru-RU"/>
        </a:p>
      </dgm:t>
    </dgm:pt>
    <dgm:pt modelId="{C947C380-36FF-4840-BF56-8D5ADCC2DF09}" type="sibTrans" cxnId="{FA8990C8-2582-46E3-9508-BD22A68B7BBE}">
      <dgm:prSet/>
      <dgm:spPr/>
      <dgm:t>
        <a:bodyPr/>
        <a:lstStyle/>
        <a:p>
          <a:endParaRPr lang="ru-RU"/>
        </a:p>
      </dgm:t>
    </dgm:pt>
    <dgm:pt modelId="{6808CF9A-EFD2-4AAC-A50B-B9D8E1B0313B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Вышивка зайчика</a:t>
          </a:r>
        </a:p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2 вариант</a:t>
          </a:r>
        </a:p>
      </dgm:t>
    </dgm:pt>
    <dgm:pt modelId="{E973DCB0-A06D-4A38-B951-630A00364731}" type="parTrans" cxnId="{4030CE29-E93B-420B-8743-2CD0F0783279}">
      <dgm:prSet/>
      <dgm:spPr/>
      <dgm:t>
        <a:bodyPr/>
        <a:lstStyle/>
        <a:p>
          <a:endParaRPr lang="ru-RU"/>
        </a:p>
      </dgm:t>
    </dgm:pt>
    <dgm:pt modelId="{97F55460-3A1E-4EBA-B48D-A66E733CD618}" type="sibTrans" cxnId="{4030CE29-E93B-420B-8743-2CD0F0783279}">
      <dgm:prSet/>
      <dgm:spPr/>
      <dgm:t>
        <a:bodyPr/>
        <a:lstStyle/>
        <a:p>
          <a:endParaRPr lang="ru-RU"/>
        </a:p>
      </dgm:t>
    </dgm:pt>
    <dgm:pt modelId="{468F683E-F467-4E75-BABE-9E56A4FED11B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Прихватки с вышивкой 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 вариант</a:t>
          </a:r>
        </a:p>
      </dgm:t>
    </dgm:pt>
    <dgm:pt modelId="{5AB7FCE4-E6AD-4A93-96AC-DCEAE30C65A7}" type="parTrans" cxnId="{EAEF649B-174D-459B-8431-C697E7A535C3}">
      <dgm:prSet/>
      <dgm:spPr/>
      <dgm:t>
        <a:bodyPr/>
        <a:lstStyle/>
        <a:p>
          <a:endParaRPr lang="ru-RU"/>
        </a:p>
      </dgm:t>
    </dgm:pt>
    <dgm:pt modelId="{5DCEA7A5-AA1E-43BB-BA42-CAD2676B0417}" type="sibTrans" cxnId="{EAEF649B-174D-459B-8431-C697E7A535C3}">
      <dgm:prSet/>
      <dgm:spPr/>
      <dgm:t>
        <a:bodyPr/>
        <a:lstStyle/>
        <a:p>
          <a:endParaRPr lang="ru-RU"/>
        </a:p>
      </dgm:t>
    </dgm:pt>
    <dgm:pt modelId="{6FC22967-234B-4376-B538-32F0153FB166}" type="pres">
      <dgm:prSet presAssocID="{7298BFE8-673F-4956-8078-9258997E75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87FFC9-0ED5-48BF-8956-4E155F4335F7}" type="pres">
      <dgm:prSet presAssocID="{57096522-26A5-4D56-9C3A-1E72C74D6030}" presName="hierRoot1" presStyleCnt="0">
        <dgm:presLayoutVars>
          <dgm:hierBranch val="init"/>
        </dgm:presLayoutVars>
      </dgm:prSet>
      <dgm:spPr/>
    </dgm:pt>
    <dgm:pt modelId="{B8BE0011-9C40-4B7D-9875-1849FD641740}" type="pres">
      <dgm:prSet presAssocID="{57096522-26A5-4D56-9C3A-1E72C74D6030}" presName="rootComposite1" presStyleCnt="0"/>
      <dgm:spPr/>
    </dgm:pt>
    <dgm:pt modelId="{7502BA55-544A-4785-B971-4DD4FB4B7374}" type="pres">
      <dgm:prSet presAssocID="{57096522-26A5-4D56-9C3A-1E72C74D6030}" presName="rootText1" presStyleLbl="node0" presStyleIdx="0" presStyleCnt="1">
        <dgm:presLayoutVars>
          <dgm:chPref val="3"/>
        </dgm:presLayoutVars>
      </dgm:prSet>
      <dgm:spPr/>
    </dgm:pt>
    <dgm:pt modelId="{1B5C950D-38CB-408B-B311-3B26A8F8612E}" type="pres">
      <dgm:prSet presAssocID="{57096522-26A5-4D56-9C3A-1E72C74D6030}" presName="rootConnector1" presStyleLbl="node1" presStyleIdx="0" presStyleCnt="0"/>
      <dgm:spPr/>
    </dgm:pt>
    <dgm:pt modelId="{F748090B-74B9-41F0-A77C-47530931A438}" type="pres">
      <dgm:prSet presAssocID="{57096522-26A5-4D56-9C3A-1E72C74D6030}" presName="hierChild2" presStyleCnt="0"/>
      <dgm:spPr/>
    </dgm:pt>
    <dgm:pt modelId="{F1866ADB-D3AD-4DCA-A861-8585BA6F8A1B}" type="pres">
      <dgm:prSet presAssocID="{646AD2AE-013A-4B83-B748-BB88F9BD4E59}" presName="Name37" presStyleLbl="parChTrans1D2" presStyleIdx="0" presStyleCnt="3"/>
      <dgm:spPr/>
    </dgm:pt>
    <dgm:pt modelId="{60D6DEA0-2862-4EAA-875F-D16AFAF4BA83}" type="pres">
      <dgm:prSet presAssocID="{FC2AC716-6624-4D2C-95AB-8E3A8BA30D1D}" presName="hierRoot2" presStyleCnt="0">
        <dgm:presLayoutVars>
          <dgm:hierBranch val="init"/>
        </dgm:presLayoutVars>
      </dgm:prSet>
      <dgm:spPr/>
    </dgm:pt>
    <dgm:pt modelId="{337E52BF-4ADF-4741-9FCD-132B44BAB65E}" type="pres">
      <dgm:prSet presAssocID="{FC2AC716-6624-4D2C-95AB-8E3A8BA30D1D}" presName="rootComposite" presStyleCnt="0"/>
      <dgm:spPr/>
    </dgm:pt>
    <dgm:pt modelId="{2F65627D-F420-46AE-A1DB-AF58776278C6}" type="pres">
      <dgm:prSet presAssocID="{FC2AC716-6624-4D2C-95AB-8E3A8BA30D1D}" presName="rootText" presStyleLbl="node2" presStyleIdx="0" presStyleCnt="3">
        <dgm:presLayoutVars>
          <dgm:chPref val="3"/>
        </dgm:presLayoutVars>
      </dgm:prSet>
      <dgm:spPr/>
    </dgm:pt>
    <dgm:pt modelId="{611D66C5-16B5-4E86-898B-9AFA931BF9E2}" type="pres">
      <dgm:prSet presAssocID="{FC2AC716-6624-4D2C-95AB-8E3A8BA30D1D}" presName="rootConnector" presStyleLbl="node2" presStyleIdx="0" presStyleCnt="3"/>
      <dgm:spPr/>
    </dgm:pt>
    <dgm:pt modelId="{49E18651-2CC8-4772-8A5C-ACAAF6223233}" type="pres">
      <dgm:prSet presAssocID="{FC2AC716-6624-4D2C-95AB-8E3A8BA30D1D}" presName="hierChild4" presStyleCnt="0"/>
      <dgm:spPr/>
    </dgm:pt>
    <dgm:pt modelId="{3227F005-96E5-448A-B3A8-DDB3986E91DB}" type="pres">
      <dgm:prSet presAssocID="{FC2AC716-6624-4D2C-95AB-8E3A8BA30D1D}" presName="hierChild5" presStyleCnt="0"/>
      <dgm:spPr/>
    </dgm:pt>
    <dgm:pt modelId="{0106348B-CC16-4217-9BE9-1B176EF8A499}" type="pres">
      <dgm:prSet presAssocID="{E973DCB0-A06D-4A38-B951-630A00364731}" presName="Name37" presStyleLbl="parChTrans1D2" presStyleIdx="1" presStyleCnt="3"/>
      <dgm:spPr/>
    </dgm:pt>
    <dgm:pt modelId="{6A7A2A06-8826-4295-97C9-FEA5027D7494}" type="pres">
      <dgm:prSet presAssocID="{6808CF9A-EFD2-4AAC-A50B-B9D8E1B0313B}" presName="hierRoot2" presStyleCnt="0">
        <dgm:presLayoutVars>
          <dgm:hierBranch val="init"/>
        </dgm:presLayoutVars>
      </dgm:prSet>
      <dgm:spPr/>
    </dgm:pt>
    <dgm:pt modelId="{92900595-0AD4-43E0-AF51-279227F1E2D3}" type="pres">
      <dgm:prSet presAssocID="{6808CF9A-EFD2-4AAC-A50B-B9D8E1B0313B}" presName="rootComposite" presStyleCnt="0"/>
      <dgm:spPr/>
    </dgm:pt>
    <dgm:pt modelId="{E16FBEDD-3462-4257-878D-10FF04577C9D}" type="pres">
      <dgm:prSet presAssocID="{6808CF9A-EFD2-4AAC-A50B-B9D8E1B0313B}" presName="rootText" presStyleLbl="node2" presStyleIdx="1" presStyleCnt="3">
        <dgm:presLayoutVars>
          <dgm:chPref val="3"/>
        </dgm:presLayoutVars>
      </dgm:prSet>
      <dgm:spPr/>
    </dgm:pt>
    <dgm:pt modelId="{7A77EA5B-7060-4896-AD54-E314F73EEA2F}" type="pres">
      <dgm:prSet presAssocID="{6808CF9A-EFD2-4AAC-A50B-B9D8E1B0313B}" presName="rootConnector" presStyleLbl="node2" presStyleIdx="1" presStyleCnt="3"/>
      <dgm:spPr/>
    </dgm:pt>
    <dgm:pt modelId="{B468E415-8E1A-4289-9C12-E07D30BA54D7}" type="pres">
      <dgm:prSet presAssocID="{6808CF9A-EFD2-4AAC-A50B-B9D8E1B0313B}" presName="hierChild4" presStyleCnt="0"/>
      <dgm:spPr/>
    </dgm:pt>
    <dgm:pt modelId="{9908DCC4-C433-442F-8406-BFA9117B3AE2}" type="pres">
      <dgm:prSet presAssocID="{6808CF9A-EFD2-4AAC-A50B-B9D8E1B0313B}" presName="hierChild5" presStyleCnt="0"/>
      <dgm:spPr/>
    </dgm:pt>
    <dgm:pt modelId="{93E0213F-ED88-4A2D-9DAF-CD98F07A530F}" type="pres">
      <dgm:prSet presAssocID="{5AB7FCE4-E6AD-4A93-96AC-DCEAE30C65A7}" presName="Name37" presStyleLbl="parChTrans1D2" presStyleIdx="2" presStyleCnt="3"/>
      <dgm:spPr/>
    </dgm:pt>
    <dgm:pt modelId="{62633A3C-5462-4F53-9A96-A904E653B8CF}" type="pres">
      <dgm:prSet presAssocID="{468F683E-F467-4E75-BABE-9E56A4FED11B}" presName="hierRoot2" presStyleCnt="0">
        <dgm:presLayoutVars>
          <dgm:hierBranch val="init"/>
        </dgm:presLayoutVars>
      </dgm:prSet>
      <dgm:spPr/>
    </dgm:pt>
    <dgm:pt modelId="{8CFF32CA-64E4-4277-9A16-2D60BEC1279D}" type="pres">
      <dgm:prSet presAssocID="{468F683E-F467-4E75-BABE-9E56A4FED11B}" presName="rootComposite" presStyleCnt="0"/>
      <dgm:spPr/>
    </dgm:pt>
    <dgm:pt modelId="{BC321B9A-0566-46F2-9AE7-F3E5AFBA7F59}" type="pres">
      <dgm:prSet presAssocID="{468F683E-F467-4E75-BABE-9E56A4FED11B}" presName="rootText" presStyleLbl="node2" presStyleIdx="2" presStyleCnt="3">
        <dgm:presLayoutVars>
          <dgm:chPref val="3"/>
        </dgm:presLayoutVars>
      </dgm:prSet>
      <dgm:spPr/>
    </dgm:pt>
    <dgm:pt modelId="{B462F750-58B5-4A2F-9AA4-D6E61020724E}" type="pres">
      <dgm:prSet presAssocID="{468F683E-F467-4E75-BABE-9E56A4FED11B}" presName="rootConnector" presStyleLbl="node2" presStyleIdx="2" presStyleCnt="3"/>
      <dgm:spPr/>
    </dgm:pt>
    <dgm:pt modelId="{46929FCB-BF94-444A-A73D-5CA51F69F6B6}" type="pres">
      <dgm:prSet presAssocID="{468F683E-F467-4E75-BABE-9E56A4FED11B}" presName="hierChild4" presStyleCnt="0"/>
      <dgm:spPr/>
    </dgm:pt>
    <dgm:pt modelId="{AFFDAD85-ECBC-40EB-9AD9-9852DA735F77}" type="pres">
      <dgm:prSet presAssocID="{468F683E-F467-4E75-BABE-9E56A4FED11B}" presName="hierChild5" presStyleCnt="0"/>
      <dgm:spPr/>
    </dgm:pt>
    <dgm:pt modelId="{76A0F9CA-4AAD-4CCC-B6AE-573C76449875}" type="pres">
      <dgm:prSet presAssocID="{57096522-26A5-4D56-9C3A-1E72C74D6030}" presName="hierChild3" presStyleCnt="0"/>
      <dgm:spPr/>
    </dgm:pt>
  </dgm:ptLst>
  <dgm:cxnLst>
    <dgm:cxn modelId="{88A39902-75EA-4510-B2F1-B0A08E9D9A2A}" type="presOf" srcId="{468F683E-F467-4E75-BABE-9E56A4FED11B}" destId="{B462F750-58B5-4A2F-9AA4-D6E61020724E}" srcOrd="1" destOrd="0" presId="urn:microsoft.com/office/officeart/2005/8/layout/orgChart1"/>
    <dgm:cxn modelId="{1202F10D-3329-4A47-B157-BB8E015DB0C8}" type="presOf" srcId="{7298BFE8-673F-4956-8078-9258997E75BC}" destId="{6FC22967-234B-4376-B538-32F0153FB166}" srcOrd="0" destOrd="0" presId="urn:microsoft.com/office/officeart/2005/8/layout/orgChart1"/>
    <dgm:cxn modelId="{0D1D3112-54BA-49B1-B776-B0F1B68BD49E}" type="presOf" srcId="{5AB7FCE4-E6AD-4A93-96AC-DCEAE30C65A7}" destId="{93E0213F-ED88-4A2D-9DAF-CD98F07A530F}" srcOrd="0" destOrd="0" presId="urn:microsoft.com/office/officeart/2005/8/layout/orgChart1"/>
    <dgm:cxn modelId="{E6B96017-E460-4BBF-9888-11D076FEA881}" type="presOf" srcId="{6808CF9A-EFD2-4AAC-A50B-B9D8E1B0313B}" destId="{7A77EA5B-7060-4896-AD54-E314F73EEA2F}" srcOrd="1" destOrd="0" presId="urn:microsoft.com/office/officeart/2005/8/layout/orgChart1"/>
    <dgm:cxn modelId="{4030CE29-E93B-420B-8743-2CD0F0783279}" srcId="{57096522-26A5-4D56-9C3A-1E72C74D6030}" destId="{6808CF9A-EFD2-4AAC-A50B-B9D8E1B0313B}" srcOrd="1" destOrd="0" parTransId="{E973DCB0-A06D-4A38-B951-630A00364731}" sibTransId="{97F55460-3A1E-4EBA-B48D-A66E733CD618}"/>
    <dgm:cxn modelId="{30DA885F-3EF1-4B49-8C7C-53D45EA0F7F4}" type="presOf" srcId="{468F683E-F467-4E75-BABE-9E56A4FED11B}" destId="{BC321B9A-0566-46F2-9AE7-F3E5AFBA7F59}" srcOrd="0" destOrd="0" presId="urn:microsoft.com/office/officeart/2005/8/layout/orgChart1"/>
    <dgm:cxn modelId="{E5A4D565-5940-4782-83D6-DD105C1FFB1B}" type="presOf" srcId="{57096522-26A5-4D56-9C3A-1E72C74D6030}" destId="{7502BA55-544A-4785-B971-4DD4FB4B7374}" srcOrd="0" destOrd="0" presId="urn:microsoft.com/office/officeart/2005/8/layout/orgChart1"/>
    <dgm:cxn modelId="{6D57906B-00F3-4F83-B4E1-62180FA0B095}" type="presOf" srcId="{E973DCB0-A06D-4A38-B951-630A00364731}" destId="{0106348B-CC16-4217-9BE9-1B176EF8A499}" srcOrd="0" destOrd="0" presId="urn:microsoft.com/office/officeart/2005/8/layout/orgChart1"/>
    <dgm:cxn modelId="{481A7B56-D6B8-4772-8B41-6765DDAAFAE1}" srcId="{7298BFE8-673F-4956-8078-9258997E75BC}" destId="{57096522-26A5-4D56-9C3A-1E72C74D6030}" srcOrd="0" destOrd="0" parTransId="{C46B953E-09BA-4E94-B098-6BBE7E0DB902}" sibTransId="{F8BADF42-A990-45E0-83CC-2F1361839A5D}"/>
    <dgm:cxn modelId="{C3EC9D7F-06B0-4866-86D1-271E4CF31A7B}" type="presOf" srcId="{FC2AC716-6624-4D2C-95AB-8E3A8BA30D1D}" destId="{2F65627D-F420-46AE-A1DB-AF58776278C6}" srcOrd="0" destOrd="0" presId="urn:microsoft.com/office/officeart/2005/8/layout/orgChart1"/>
    <dgm:cxn modelId="{EAEF649B-174D-459B-8431-C697E7A535C3}" srcId="{57096522-26A5-4D56-9C3A-1E72C74D6030}" destId="{468F683E-F467-4E75-BABE-9E56A4FED11B}" srcOrd="2" destOrd="0" parTransId="{5AB7FCE4-E6AD-4A93-96AC-DCEAE30C65A7}" sibTransId="{5DCEA7A5-AA1E-43BB-BA42-CAD2676B0417}"/>
    <dgm:cxn modelId="{A4E771A7-B72E-4C66-B5E4-6AC0C7405108}" type="presOf" srcId="{FC2AC716-6624-4D2C-95AB-8E3A8BA30D1D}" destId="{611D66C5-16B5-4E86-898B-9AFA931BF9E2}" srcOrd="1" destOrd="0" presId="urn:microsoft.com/office/officeart/2005/8/layout/orgChart1"/>
    <dgm:cxn modelId="{C63800BA-CD41-47E2-8E74-6D35F45427DC}" type="presOf" srcId="{646AD2AE-013A-4B83-B748-BB88F9BD4E59}" destId="{F1866ADB-D3AD-4DCA-A861-8585BA6F8A1B}" srcOrd="0" destOrd="0" presId="urn:microsoft.com/office/officeart/2005/8/layout/orgChart1"/>
    <dgm:cxn modelId="{FA8990C8-2582-46E3-9508-BD22A68B7BBE}" srcId="{57096522-26A5-4D56-9C3A-1E72C74D6030}" destId="{FC2AC716-6624-4D2C-95AB-8E3A8BA30D1D}" srcOrd="0" destOrd="0" parTransId="{646AD2AE-013A-4B83-B748-BB88F9BD4E59}" sibTransId="{C947C380-36FF-4840-BF56-8D5ADCC2DF09}"/>
    <dgm:cxn modelId="{EB8501CA-7F8E-4AE1-A2D7-C1022C6F5C41}" type="presOf" srcId="{6808CF9A-EFD2-4AAC-A50B-B9D8E1B0313B}" destId="{E16FBEDD-3462-4257-878D-10FF04577C9D}" srcOrd="0" destOrd="0" presId="urn:microsoft.com/office/officeart/2005/8/layout/orgChart1"/>
    <dgm:cxn modelId="{87327EE7-6D54-4745-B8C6-1CD2FE78A7CB}" type="presOf" srcId="{57096522-26A5-4D56-9C3A-1E72C74D6030}" destId="{1B5C950D-38CB-408B-B311-3B26A8F8612E}" srcOrd="1" destOrd="0" presId="urn:microsoft.com/office/officeart/2005/8/layout/orgChart1"/>
    <dgm:cxn modelId="{899370B4-D210-4DF2-A35E-21390FE08AE3}" type="presParOf" srcId="{6FC22967-234B-4376-B538-32F0153FB166}" destId="{8B87FFC9-0ED5-48BF-8956-4E155F4335F7}" srcOrd="0" destOrd="0" presId="urn:microsoft.com/office/officeart/2005/8/layout/orgChart1"/>
    <dgm:cxn modelId="{AE4024B8-F96A-4D08-862E-312DF1CA0CD9}" type="presParOf" srcId="{8B87FFC9-0ED5-48BF-8956-4E155F4335F7}" destId="{B8BE0011-9C40-4B7D-9875-1849FD641740}" srcOrd="0" destOrd="0" presId="urn:microsoft.com/office/officeart/2005/8/layout/orgChart1"/>
    <dgm:cxn modelId="{CB036BFD-9256-44E9-B057-7D17BD9E188B}" type="presParOf" srcId="{B8BE0011-9C40-4B7D-9875-1849FD641740}" destId="{7502BA55-544A-4785-B971-4DD4FB4B7374}" srcOrd="0" destOrd="0" presId="urn:microsoft.com/office/officeart/2005/8/layout/orgChart1"/>
    <dgm:cxn modelId="{9275BA40-FAE0-489D-805B-180EFC19551E}" type="presParOf" srcId="{B8BE0011-9C40-4B7D-9875-1849FD641740}" destId="{1B5C950D-38CB-408B-B311-3B26A8F8612E}" srcOrd="1" destOrd="0" presId="urn:microsoft.com/office/officeart/2005/8/layout/orgChart1"/>
    <dgm:cxn modelId="{8C22736C-4438-4855-B64D-5F7575CAB504}" type="presParOf" srcId="{8B87FFC9-0ED5-48BF-8956-4E155F4335F7}" destId="{F748090B-74B9-41F0-A77C-47530931A438}" srcOrd="1" destOrd="0" presId="urn:microsoft.com/office/officeart/2005/8/layout/orgChart1"/>
    <dgm:cxn modelId="{BADE0EFC-640D-475F-8392-8F2DAEFF209E}" type="presParOf" srcId="{F748090B-74B9-41F0-A77C-47530931A438}" destId="{F1866ADB-D3AD-4DCA-A861-8585BA6F8A1B}" srcOrd="0" destOrd="0" presId="urn:microsoft.com/office/officeart/2005/8/layout/orgChart1"/>
    <dgm:cxn modelId="{70421D81-1ABB-414E-A61F-1EE7D9D50BA9}" type="presParOf" srcId="{F748090B-74B9-41F0-A77C-47530931A438}" destId="{60D6DEA0-2862-4EAA-875F-D16AFAF4BA83}" srcOrd="1" destOrd="0" presId="urn:microsoft.com/office/officeart/2005/8/layout/orgChart1"/>
    <dgm:cxn modelId="{599F9115-EDFA-4B93-976E-CD36DBA379D5}" type="presParOf" srcId="{60D6DEA0-2862-4EAA-875F-D16AFAF4BA83}" destId="{337E52BF-4ADF-4741-9FCD-132B44BAB65E}" srcOrd="0" destOrd="0" presId="urn:microsoft.com/office/officeart/2005/8/layout/orgChart1"/>
    <dgm:cxn modelId="{6DBFABD1-B4CC-4EDC-8415-D67A06F23675}" type="presParOf" srcId="{337E52BF-4ADF-4741-9FCD-132B44BAB65E}" destId="{2F65627D-F420-46AE-A1DB-AF58776278C6}" srcOrd="0" destOrd="0" presId="urn:microsoft.com/office/officeart/2005/8/layout/orgChart1"/>
    <dgm:cxn modelId="{1778F330-FFE2-4E03-A698-01B64B00AA55}" type="presParOf" srcId="{337E52BF-4ADF-4741-9FCD-132B44BAB65E}" destId="{611D66C5-16B5-4E86-898B-9AFA931BF9E2}" srcOrd="1" destOrd="0" presId="urn:microsoft.com/office/officeart/2005/8/layout/orgChart1"/>
    <dgm:cxn modelId="{0B1D352D-A412-4958-8E1A-FBACD4776DFF}" type="presParOf" srcId="{60D6DEA0-2862-4EAA-875F-D16AFAF4BA83}" destId="{49E18651-2CC8-4772-8A5C-ACAAF6223233}" srcOrd="1" destOrd="0" presId="urn:microsoft.com/office/officeart/2005/8/layout/orgChart1"/>
    <dgm:cxn modelId="{8D0CE043-CD21-48BD-9F53-020FC02FB1C3}" type="presParOf" srcId="{60D6DEA0-2862-4EAA-875F-D16AFAF4BA83}" destId="{3227F005-96E5-448A-B3A8-DDB3986E91DB}" srcOrd="2" destOrd="0" presId="urn:microsoft.com/office/officeart/2005/8/layout/orgChart1"/>
    <dgm:cxn modelId="{644550C2-E684-469C-A6B7-22F1CECD4C2C}" type="presParOf" srcId="{F748090B-74B9-41F0-A77C-47530931A438}" destId="{0106348B-CC16-4217-9BE9-1B176EF8A499}" srcOrd="2" destOrd="0" presId="urn:microsoft.com/office/officeart/2005/8/layout/orgChart1"/>
    <dgm:cxn modelId="{FF877155-1F1E-4777-BC35-29B0D786D9C6}" type="presParOf" srcId="{F748090B-74B9-41F0-A77C-47530931A438}" destId="{6A7A2A06-8826-4295-97C9-FEA5027D7494}" srcOrd="3" destOrd="0" presId="urn:microsoft.com/office/officeart/2005/8/layout/orgChart1"/>
    <dgm:cxn modelId="{E1AAE10B-6AB9-4212-A0DD-1DEED0C813D4}" type="presParOf" srcId="{6A7A2A06-8826-4295-97C9-FEA5027D7494}" destId="{92900595-0AD4-43E0-AF51-279227F1E2D3}" srcOrd="0" destOrd="0" presId="urn:microsoft.com/office/officeart/2005/8/layout/orgChart1"/>
    <dgm:cxn modelId="{AD62243B-2810-4E31-BFAE-C8B385EB1CF0}" type="presParOf" srcId="{92900595-0AD4-43E0-AF51-279227F1E2D3}" destId="{E16FBEDD-3462-4257-878D-10FF04577C9D}" srcOrd="0" destOrd="0" presId="urn:microsoft.com/office/officeart/2005/8/layout/orgChart1"/>
    <dgm:cxn modelId="{8046AC3B-1D1F-4384-B0B0-87E546FCF96E}" type="presParOf" srcId="{92900595-0AD4-43E0-AF51-279227F1E2D3}" destId="{7A77EA5B-7060-4896-AD54-E314F73EEA2F}" srcOrd="1" destOrd="0" presId="urn:microsoft.com/office/officeart/2005/8/layout/orgChart1"/>
    <dgm:cxn modelId="{2787962B-4D11-46A2-A8EC-432FEBD2A201}" type="presParOf" srcId="{6A7A2A06-8826-4295-97C9-FEA5027D7494}" destId="{B468E415-8E1A-4289-9C12-E07D30BA54D7}" srcOrd="1" destOrd="0" presId="urn:microsoft.com/office/officeart/2005/8/layout/orgChart1"/>
    <dgm:cxn modelId="{206F8E32-A069-45A6-9F93-89E3C2D7799A}" type="presParOf" srcId="{6A7A2A06-8826-4295-97C9-FEA5027D7494}" destId="{9908DCC4-C433-442F-8406-BFA9117B3AE2}" srcOrd="2" destOrd="0" presId="urn:microsoft.com/office/officeart/2005/8/layout/orgChart1"/>
    <dgm:cxn modelId="{2FF02D22-BF4D-43BD-B3A6-ADAAE03E313F}" type="presParOf" srcId="{F748090B-74B9-41F0-A77C-47530931A438}" destId="{93E0213F-ED88-4A2D-9DAF-CD98F07A530F}" srcOrd="4" destOrd="0" presId="urn:microsoft.com/office/officeart/2005/8/layout/orgChart1"/>
    <dgm:cxn modelId="{833330E7-2E0F-4E63-9D23-AEE59A498BAF}" type="presParOf" srcId="{F748090B-74B9-41F0-A77C-47530931A438}" destId="{62633A3C-5462-4F53-9A96-A904E653B8CF}" srcOrd="5" destOrd="0" presId="urn:microsoft.com/office/officeart/2005/8/layout/orgChart1"/>
    <dgm:cxn modelId="{44B61C69-D4D2-4728-B42D-BCBDF3A19569}" type="presParOf" srcId="{62633A3C-5462-4F53-9A96-A904E653B8CF}" destId="{8CFF32CA-64E4-4277-9A16-2D60BEC1279D}" srcOrd="0" destOrd="0" presId="urn:microsoft.com/office/officeart/2005/8/layout/orgChart1"/>
    <dgm:cxn modelId="{AA50FAB5-01E4-4E6E-9222-F8D4E34DD949}" type="presParOf" srcId="{8CFF32CA-64E4-4277-9A16-2D60BEC1279D}" destId="{BC321B9A-0566-46F2-9AE7-F3E5AFBA7F59}" srcOrd="0" destOrd="0" presId="urn:microsoft.com/office/officeart/2005/8/layout/orgChart1"/>
    <dgm:cxn modelId="{6EE4CDE7-0565-4EC7-A4A8-EFF531291891}" type="presParOf" srcId="{8CFF32CA-64E4-4277-9A16-2D60BEC1279D}" destId="{B462F750-58B5-4A2F-9AA4-D6E61020724E}" srcOrd="1" destOrd="0" presId="urn:microsoft.com/office/officeart/2005/8/layout/orgChart1"/>
    <dgm:cxn modelId="{E778F8AF-2212-45EB-A87F-D2DE8EEDCADA}" type="presParOf" srcId="{62633A3C-5462-4F53-9A96-A904E653B8CF}" destId="{46929FCB-BF94-444A-A73D-5CA51F69F6B6}" srcOrd="1" destOrd="0" presId="urn:microsoft.com/office/officeart/2005/8/layout/orgChart1"/>
    <dgm:cxn modelId="{6DE4EE5F-C827-415A-97E9-6BE79649FBF9}" type="presParOf" srcId="{62633A3C-5462-4F53-9A96-A904E653B8CF}" destId="{AFFDAD85-ECBC-40EB-9AD9-9852DA735F77}" srcOrd="2" destOrd="0" presId="urn:microsoft.com/office/officeart/2005/8/layout/orgChart1"/>
    <dgm:cxn modelId="{4CF6A945-FECE-4409-9BD0-09F6B74BAEA8}" type="presParOf" srcId="{8B87FFC9-0ED5-48BF-8956-4E155F4335F7}" destId="{76A0F9CA-4AAD-4CCC-B6AE-573C764498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46BC7-8445-4CF6-976D-64748D86FEA6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8D2DAB-9191-4123-872A-E4A1AACC67C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Техника вышивки</a:t>
          </a:r>
        </a:p>
      </dgm:t>
    </dgm:pt>
    <dgm:pt modelId="{D52FFA74-0C69-4351-947E-ADC649EF8324}" type="parTrans" cxnId="{02F7B530-EF13-4D84-B23F-722299422B4C}">
      <dgm:prSet/>
      <dgm:spPr/>
      <dgm:t>
        <a:bodyPr/>
        <a:lstStyle/>
        <a:p>
          <a:endParaRPr lang="ru-RU"/>
        </a:p>
      </dgm:t>
    </dgm:pt>
    <dgm:pt modelId="{023B4D7C-18E2-4837-9FB3-8D474AB05104}" type="sibTrans" cxnId="{02F7B530-EF13-4D84-B23F-722299422B4C}">
      <dgm:prSet/>
      <dgm:spPr/>
      <dgm:t>
        <a:bodyPr/>
        <a:lstStyle/>
        <a:p>
          <a:endParaRPr lang="ru-RU"/>
        </a:p>
      </dgm:t>
    </dgm:pt>
    <dgm:pt modelId="{BB16A8BA-EEB0-4301-BA0C-6FE742B59D71}" type="asst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Французский узелок</a:t>
          </a:r>
        </a:p>
      </dgm:t>
    </dgm:pt>
    <dgm:pt modelId="{23501C45-B2C5-4EEE-9368-D0DD21C261F2}" type="parTrans" cxnId="{22D0718A-5CEF-46D6-BAF1-FD6184626D01}">
      <dgm:prSet/>
      <dgm:spPr/>
      <dgm:t>
        <a:bodyPr/>
        <a:lstStyle/>
        <a:p>
          <a:endParaRPr lang="ru-RU"/>
        </a:p>
      </dgm:t>
    </dgm:pt>
    <dgm:pt modelId="{A82B5762-23CC-4E52-A5C9-9005F396AE6F}" type="sibTrans" cxnId="{22D0718A-5CEF-46D6-BAF1-FD6184626D01}">
      <dgm:prSet/>
      <dgm:spPr/>
      <dgm:t>
        <a:bodyPr/>
        <a:lstStyle/>
        <a:p>
          <a:endParaRPr lang="ru-RU"/>
        </a:p>
      </dgm:t>
    </dgm:pt>
    <dgm:pt modelId="{832423B6-B5AE-4FC1-AFEE-3FDED4D1C7F8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Крест</a:t>
          </a:r>
        </a:p>
      </dgm:t>
    </dgm:pt>
    <dgm:pt modelId="{B27BA0AD-FEC4-4EFA-AE0B-45CEB6A19440}" type="parTrans" cxnId="{BF387D87-6DA5-4245-B29C-1FE9651C0AAF}">
      <dgm:prSet/>
      <dgm:spPr/>
      <dgm:t>
        <a:bodyPr/>
        <a:lstStyle/>
        <a:p>
          <a:endParaRPr lang="ru-RU"/>
        </a:p>
      </dgm:t>
    </dgm:pt>
    <dgm:pt modelId="{0162F1EB-D7CD-44DE-9889-6AADDCA89FF1}" type="sibTrans" cxnId="{BF387D87-6DA5-4245-B29C-1FE9651C0AAF}">
      <dgm:prSet/>
      <dgm:spPr/>
      <dgm:t>
        <a:bodyPr/>
        <a:lstStyle/>
        <a:p>
          <a:endParaRPr lang="ru-RU"/>
        </a:p>
      </dgm:t>
    </dgm:pt>
    <dgm:pt modelId="{69D240B9-0AE6-4912-87A1-3EAD041A235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Атласная гладь</a:t>
          </a:r>
        </a:p>
      </dgm:t>
    </dgm:pt>
    <dgm:pt modelId="{BE71C9F3-EBF9-4688-90CC-DDC2AFFE2B83}" type="parTrans" cxnId="{8748E18F-5BB8-4700-99B4-0E38D85009F4}">
      <dgm:prSet/>
      <dgm:spPr/>
      <dgm:t>
        <a:bodyPr/>
        <a:lstStyle/>
        <a:p>
          <a:endParaRPr lang="ru-RU"/>
        </a:p>
      </dgm:t>
    </dgm:pt>
    <dgm:pt modelId="{1A5501DC-1B24-4986-82E5-7252C1D2CA3D}" type="sibTrans" cxnId="{8748E18F-5BB8-4700-99B4-0E38D85009F4}">
      <dgm:prSet/>
      <dgm:spPr/>
      <dgm:t>
        <a:bodyPr/>
        <a:lstStyle/>
        <a:p>
          <a:endParaRPr lang="ru-RU"/>
        </a:p>
      </dgm:t>
    </dgm:pt>
    <dgm:pt modelId="{A50701F6-D6C8-45FF-96C5-4BCA29E745F4}">
      <dgm:prSet phldrT="[Текст]" custT="1"/>
      <dgm:spPr/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Рококо</a:t>
          </a:r>
        </a:p>
      </dgm:t>
    </dgm:pt>
    <dgm:pt modelId="{D518BBEB-5466-4E3C-87AA-8DE3B1F21D15}" type="parTrans" cxnId="{5E07223E-EF74-4599-B921-A82EBBE72BDE}">
      <dgm:prSet/>
      <dgm:spPr/>
      <dgm:t>
        <a:bodyPr/>
        <a:lstStyle/>
        <a:p>
          <a:endParaRPr lang="ru-RU"/>
        </a:p>
      </dgm:t>
    </dgm:pt>
    <dgm:pt modelId="{0B84E8D5-3B17-4398-9CBD-D1B0ACB1EB31}" type="sibTrans" cxnId="{5E07223E-EF74-4599-B921-A82EBBE72BDE}">
      <dgm:prSet/>
      <dgm:spPr/>
      <dgm:t>
        <a:bodyPr/>
        <a:lstStyle/>
        <a:p>
          <a:endParaRPr lang="ru-RU"/>
        </a:p>
      </dgm:t>
    </dgm:pt>
    <dgm:pt modelId="{810C2CAB-18A4-4569-8F13-1FCAAE13FBD4}" type="pres">
      <dgm:prSet presAssocID="{86E46BC7-8445-4CF6-976D-64748D86FE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06702F-6042-456F-837B-05366E8F2F07}" type="pres">
      <dgm:prSet presAssocID="{F58D2DAB-9191-4123-872A-E4A1AACC67C9}" presName="hierRoot1" presStyleCnt="0">
        <dgm:presLayoutVars>
          <dgm:hierBranch val="init"/>
        </dgm:presLayoutVars>
      </dgm:prSet>
      <dgm:spPr/>
    </dgm:pt>
    <dgm:pt modelId="{0B5F98B8-E13B-495E-BFF0-75D486F6C58D}" type="pres">
      <dgm:prSet presAssocID="{F58D2DAB-9191-4123-872A-E4A1AACC67C9}" presName="rootComposite1" presStyleCnt="0"/>
      <dgm:spPr/>
    </dgm:pt>
    <dgm:pt modelId="{6FC2DF15-1222-464D-A877-02CD8AC41484}" type="pres">
      <dgm:prSet presAssocID="{F58D2DAB-9191-4123-872A-E4A1AACC67C9}" presName="rootText1" presStyleLbl="node0" presStyleIdx="0" presStyleCnt="1">
        <dgm:presLayoutVars>
          <dgm:chPref val="3"/>
        </dgm:presLayoutVars>
      </dgm:prSet>
      <dgm:spPr/>
    </dgm:pt>
    <dgm:pt modelId="{8E900E49-27CF-4906-994D-0CA2A9120FF3}" type="pres">
      <dgm:prSet presAssocID="{F58D2DAB-9191-4123-872A-E4A1AACC67C9}" presName="rootConnector1" presStyleLbl="node1" presStyleIdx="0" presStyleCnt="0"/>
      <dgm:spPr/>
    </dgm:pt>
    <dgm:pt modelId="{FEA1B1E2-E1E1-4195-8922-7ED0CD4147E5}" type="pres">
      <dgm:prSet presAssocID="{F58D2DAB-9191-4123-872A-E4A1AACC67C9}" presName="hierChild2" presStyleCnt="0"/>
      <dgm:spPr/>
    </dgm:pt>
    <dgm:pt modelId="{8C37B1FC-CDE4-4231-8338-12E88442155D}" type="pres">
      <dgm:prSet presAssocID="{B27BA0AD-FEC4-4EFA-AE0B-45CEB6A19440}" presName="Name37" presStyleLbl="parChTrans1D2" presStyleIdx="0" presStyleCnt="4"/>
      <dgm:spPr/>
    </dgm:pt>
    <dgm:pt modelId="{9767E1E6-769B-4A08-8D56-F3D9D5F8559E}" type="pres">
      <dgm:prSet presAssocID="{832423B6-B5AE-4FC1-AFEE-3FDED4D1C7F8}" presName="hierRoot2" presStyleCnt="0">
        <dgm:presLayoutVars>
          <dgm:hierBranch val="init"/>
        </dgm:presLayoutVars>
      </dgm:prSet>
      <dgm:spPr/>
    </dgm:pt>
    <dgm:pt modelId="{8D17C330-4087-4F4C-9200-BF2A8078E042}" type="pres">
      <dgm:prSet presAssocID="{832423B6-B5AE-4FC1-AFEE-3FDED4D1C7F8}" presName="rootComposite" presStyleCnt="0"/>
      <dgm:spPr/>
    </dgm:pt>
    <dgm:pt modelId="{0E83981B-5FDC-42BE-89A4-A7F620DB4476}" type="pres">
      <dgm:prSet presAssocID="{832423B6-B5AE-4FC1-AFEE-3FDED4D1C7F8}" presName="rootText" presStyleLbl="node2" presStyleIdx="0" presStyleCnt="3" custLinFactNeighborX="-63307" custLinFactNeighborY="-19905">
        <dgm:presLayoutVars>
          <dgm:chPref val="3"/>
        </dgm:presLayoutVars>
      </dgm:prSet>
      <dgm:spPr/>
    </dgm:pt>
    <dgm:pt modelId="{AC0300E1-B900-4CAE-859B-9C820986B335}" type="pres">
      <dgm:prSet presAssocID="{832423B6-B5AE-4FC1-AFEE-3FDED4D1C7F8}" presName="rootConnector" presStyleLbl="node2" presStyleIdx="0" presStyleCnt="3"/>
      <dgm:spPr/>
    </dgm:pt>
    <dgm:pt modelId="{909DB42A-EF21-4354-A90D-7AA8C5E38513}" type="pres">
      <dgm:prSet presAssocID="{832423B6-B5AE-4FC1-AFEE-3FDED4D1C7F8}" presName="hierChild4" presStyleCnt="0"/>
      <dgm:spPr/>
    </dgm:pt>
    <dgm:pt modelId="{130E4C72-A6A6-42E3-B3A4-3574DFBBB970}" type="pres">
      <dgm:prSet presAssocID="{832423B6-B5AE-4FC1-AFEE-3FDED4D1C7F8}" presName="hierChild5" presStyleCnt="0"/>
      <dgm:spPr/>
    </dgm:pt>
    <dgm:pt modelId="{9AEC2129-E4A0-4E3D-94EC-33A6570A784B}" type="pres">
      <dgm:prSet presAssocID="{BE71C9F3-EBF9-4688-90CC-DDC2AFFE2B83}" presName="Name37" presStyleLbl="parChTrans1D2" presStyleIdx="1" presStyleCnt="4"/>
      <dgm:spPr/>
    </dgm:pt>
    <dgm:pt modelId="{EB174069-AA26-4454-94DA-87098D0D787A}" type="pres">
      <dgm:prSet presAssocID="{69D240B9-0AE6-4912-87A1-3EAD041A2352}" presName="hierRoot2" presStyleCnt="0">
        <dgm:presLayoutVars>
          <dgm:hierBranch val="init"/>
        </dgm:presLayoutVars>
      </dgm:prSet>
      <dgm:spPr/>
    </dgm:pt>
    <dgm:pt modelId="{07BA376F-AEF7-4D50-AB65-5CC1F65F4E08}" type="pres">
      <dgm:prSet presAssocID="{69D240B9-0AE6-4912-87A1-3EAD041A2352}" presName="rootComposite" presStyleCnt="0"/>
      <dgm:spPr/>
    </dgm:pt>
    <dgm:pt modelId="{F1CCC36A-67D8-4BD3-9D8B-FFE56A01667C}" type="pres">
      <dgm:prSet presAssocID="{69D240B9-0AE6-4912-87A1-3EAD041A2352}" presName="rootText" presStyleLbl="node2" presStyleIdx="1" presStyleCnt="3" custLinFactNeighborX="-51383" custLinFactNeighborY="-20854">
        <dgm:presLayoutVars>
          <dgm:chPref val="3"/>
        </dgm:presLayoutVars>
      </dgm:prSet>
      <dgm:spPr/>
    </dgm:pt>
    <dgm:pt modelId="{2279CF62-8A08-4A0A-8E8E-385BF1DCEB50}" type="pres">
      <dgm:prSet presAssocID="{69D240B9-0AE6-4912-87A1-3EAD041A2352}" presName="rootConnector" presStyleLbl="node2" presStyleIdx="1" presStyleCnt="3"/>
      <dgm:spPr/>
    </dgm:pt>
    <dgm:pt modelId="{467DA36E-B4F4-4FE3-B7B7-B0CAA2CA7AEF}" type="pres">
      <dgm:prSet presAssocID="{69D240B9-0AE6-4912-87A1-3EAD041A2352}" presName="hierChild4" presStyleCnt="0"/>
      <dgm:spPr/>
    </dgm:pt>
    <dgm:pt modelId="{FEFD6CBF-DB46-40C9-AD1E-F0E03C8B7F7C}" type="pres">
      <dgm:prSet presAssocID="{69D240B9-0AE6-4912-87A1-3EAD041A2352}" presName="hierChild5" presStyleCnt="0"/>
      <dgm:spPr/>
    </dgm:pt>
    <dgm:pt modelId="{D62A511A-539A-49F0-AB95-998E959ECD58}" type="pres">
      <dgm:prSet presAssocID="{D518BBEB-5466-4E3C-87AA-8DE3B1F21D15}" presName="Name37" presStyleLbl="parChTrans1D2" presStyleIdx="2" presStyleCnt="4"/>
      <dgm:spPr/>
    </dgm:pt>
    <dgm:pt modelId="{D90CC6BC-120B-4EA0-B46E-403B656F3E43}" type="pres">
      <dgm:prSet presAssocID="{A50701F6-D6C8-45FF-96C5-4BCA29E745F4}" presName="hierRoot2" presStyleCnt="0">
        <dgm:presLayoutVars>
          <dgm:hierBranch val="init"/>
        </dgm:presLayoutVars>
      </dgm:prSet>
      <dgm:spPr/>
    </dgm:pt>
    <dgm:pt modelId="{88CD9667-6678-40AE-AFB9-BF289112BBB2}" type="pres">
      <dgm:prSet presAssocID="{A50701F6-D6C8-45FF-96C5-4BCA29E745F4}" presName="rootComposite" presStyleCnt="0"/>
      <dgm:spPr/>
    </dgm:pt>
    <dgm:pt modelId="{AD1071CB-C38F-4C00-B4E0-51924D4F31E4}" type="pres">
      <dgm:prSet presAssocID="{A50701F6-D6C8-45FF-96C5-4BCA29E745F4}" presName="rootText" presStyleLbl="node2" presStyleIdx="2" presStyleCnt="3" custLinFactNeighborX="47058" custLinFactNeighborY="-19965">
        <dgm:presLayoutVars>
          <dgm:chPref val="3"/>
        </dgm:presLayoutVars>
      </dgm:prSet>
      <dgm:spPr/>
    </dgm:pt>
    <dgm:pt modelId="{2128A854-A559-44EE-BED9-B5B00B71786A}" type="pres">
      <dgm:prSet presAssocID="{A50701F6-D6C8-45FF-96C5-4BCA29E745F4}" presName="rootConnector" presStyleLbl="node2" presStyleIdx="2" presStyleCnt="3"/>
      <dgm:spPr/>
    </dgm:pt>
    <dgm:pt modelId="{52AB637A-A46A-421B-A8DA-8805AD3A5E06}" type="pres">
      <dgm:prSet presAssocID="{A50701F6-D6C8-45FF-96C5-4BCA29E745F4}" presName="hierChild4" presStyleCnt="0"/>
      <dgm:spPr/>
    </dgm:pt>
    <dgm:pt modelId="{B0306754-4F73-4514-BA16-6F3908BCDEC4}" type="pres">
      <dgm:prSet presAssocID="{A50701F6-D6C8-45FF-96C5-4BCA29E745F4}" presName="hierChild5" presStyleCnt="0"/>
      <dgm:spPr/>
    </dgm:pt>
    <dgm:pt modelId="{E623E5E6-B71E-4C6B-9BB5-A08DBC99C794}" type="pres">
      <dgm:prSet presAssocID="{F58D2DAB-9191-4123-872A-E4A1AACC67C9}" presName="hierChild3" presStyleCnt="0"/>
      <dgm:spPr/>
    </dgm:pt>
    <dgm:pt modelId="{3F45D563-D8EA-4999-A0CB-1FAE6618E668}" type="pres">
      <dgm:prSet presAssocID="{23501C45-B2C5-4EEE-9368-D0DD21C261F2}" presName="Name111" presStyleLbl="parChTrans1D2" presStyleIdx="3" presStyleCnt="4"/>
      <dgm:spPr/>
    </dgm:pt>
    <dgm:pt modelId="{BA40FAB9-0855-4A3D-806C-5B13000A44D7}" type="pres">
      <dgm:prSet presAssocID="{BB16A8BA-EEB0-4301-BA0C-6FE742B59D71}" presName="hierRoot3" presStyleCnt="0">
        <dgm:presLayoutVars>
          <dgm:hierBranch val="init"/>
        </dgm:presLayoutVars>
      </dgm:prSet>
      <dgm:spPr/>
    </dgm:pt>
    <dgm:pt modelId="{19BBB769-24B7-4D5B-A887-F11D197F037C}" type="pres">
      <dgm:prSet presAssocID="{BB16A8BA-EEB0-4301-BA0C-6FE742B59D71}" presName="rootComposite3" presStyleCnt="0"/>
      <dgm:spPr/>
    </dgm:pt>
    <dgm:pt modelId="{70B12248-AFEE-4719-A6B2-F8CFEE5B9AF5}" type="pres">
      <dgm:prSet presAssocID="{BB16A8BA-EEB0-4301-BA0C-6FE742B59D71}" presName="rootText3" presStyleLbl="asst1" presStyleIdx="0" presStyleCnt="1" custLinFactX="12503" custLinFactY="22095" custLinFactNeighborX="100000" custLinFactNeighborY="100000">
        <dgm:presLayoutVars>
          <dgm:chPref val="3"/>
        </dgm:presLayoutVars>
      </dgm:prSet>
      <dgm:spPr/>
    </dgm:pt>
    <dgm:pt modelId="{1640FD1C-B711-4687-9020-D3484DDED839}" type="pres">
      <dgm:prSet presAssocID="{BB16A8BA-EEB0-4301-BA0C-6FE742B59D71}" presName="rootConnector3" presStyleLbl="asst1" presStyleIdx="0" presStyleCnt="1"/>
      <dgm:spPr/>
    </dgm:pt>
    <dgm:pt modelId="{6E122300-84E0-4EA1-8448-6FC4ED7EB4C7}" type="pres">
      <dgm:prSet presAssocID="{BB16A8BA-EEB0-4301-BA0C-6FE742B59D71}" presName="hierChild6" presStyleCnt="0"/>
      <dgm:spPr/>
    </dgm:pt>
    <dgm:pt modelId="{6F1476A5-3FDF-4DE7-8324-258E3AA50E87}" type="pres">
      <dgm:prSet presAssocID="{BB16A8BA-EEB0-4301-BA0C-6FE742B59D71}" presName="hierChild7" presStyleCnt="0"/>
      <dgm:spPr/>
    </dgm:pt>
  </dgm:ptLst>
  <dgm:cxnLst>
    <dgm:cxn modelId="{1EBA1D12-943D-44BD-9F70-BD4C05EE6280}" type="presOf" srcId="{69D240B9-0AE6-4912-87A1-3EAD041A2352}" destId="{F1CCC36A-67D8-4BD3-9D8B-FFE56A01667C}" srcOrd="0" destOrd="0" presId="urn:microsoft.com/office/officeart/2005/8/layout/orgChart1"/>
    <dgm:cxn modelId="{52AA4529-2E0F-4DF5-A68F-12855D000383}" type="presOf" srcId="{832423B6-B5AE-4FC1-AFEE-3FDED4D1C7F8}" destId="{0E83981B-5FDC-42BE-89A4-A7F620DB4476}" srcOrd="0" destOrd="0" presId="urn:microsoft.com/office/officeart/2005/8/layout/orgChart1"/>
    <dgm:cxn modelId="{02F7B530-EF13-4D84-B23F-722299422B4C}" srcId="{86E46BC7-8445-4CF6-976D-64748D86FEA6}" destId="{F58D2DAB-9191-4123-872A-E4A1AACC67C9}" srcOrd="0" destOrd="0" parTransId="{D52FFA74-0C69-4351-947E-ADC649EF8324}" sibTransId="{023B4D7C-18E2-4837-9FB3-8D474AB05104}"/>
    <dgm:cxn modelId="{5E07223E-EF74-4599-B921-A82EBBE72BDE}" srcId="{F58D2DAB-9191-4123-872A-E4A1AACC67C9}" destId="{A50701F6-D6C8-45FF-96C5-4BCA29E745F4}" srcOrd="3" destOrd="0" parTransId="{D518BBEB-5466-4E3C-87AA-8DE3B1F21D15}" sibTransId="{0B84E8D5-3B17-4398-9CBD-D1B0ACB1EB31}"/>
    <dgm:cxn modelId="{BB93DB46-F0EB-48ED-99E2-BA07E1E35FE2}" type="presOf" srcId="{A50701F6-D6C8-45FF-96C5-4BCA29E745F4}" destId="{2128A854-A559-44EE-BED9-B5B00B71786A}" srcOrd="1" destOrd="0" presId="urn:microsoft.com/office/officeart/2005/8/layout/orgChart1"/>
    <dgm:cxn modelId="{CD35E24D-A5A3-4062-86F8-602F255C23B4}" type="presOf" srcId="{A50701F6-D6C8-45FF-96C5-4BCA29E745F4}" destId="{AD1071CB-C38F-4C00-B4E0-51924D4F31E4}" srcOrd="0" destOrd="0" presId="urn:microsoft.com/office/officeart/2005/8/layout/orgChart1"/>
    <dgm:cxn modelId="{9544A254-C426-4631-A2DA-B19BDDE79DD7}" type="presOf" srcId="{BB16A8BA-EEB0-4301-BA0C-6FE742B59D71}" destId="{70B12248-AFEE-4719-A6B2-F8CFEE5B9AF5}" srcOrd="0" destOrd="0" presId="urn:microsoft.com/office/officeart/2005/8/layout/orgChart1"/>
    <dgm:cxn modelId="{2ABD5781-FB91-4732-A839-5496ED81EAF6}" type="presOf" srcId="{B27BA0AD-FEC4-4EFA-AE0B-45CEB6A19440}" destId="{8C37B1FC-CDE4-4231-8338-12E88442155D}" srcOrd="0" destOrd="0" presId="urn:microsoft.com/office/officeart/2005/8/layout/orgChart1"/>
    <dgm:cxn modelId="{BF387D87-6DA5-4245-B29C-1FE9651C0AAF}" srcId="{F58D2DAB-9191-4123-872A-E4A1AACC67C9}" destId="{832423B6-B5AE-4FC1-AFEE-3FDED4D1C7F8}" srcOrd="1" destOrd="0" parTransId="{B27BA0AD-FEC4-4EFA-AE0B-45CEB6A19440}" sibTransId="{0162F1EB-D7CD-44DE-9889-6AADDCA89FF1}"/>
    <dgm:cxn modelId="{22D0718A-5CEF-46D6-BAF1-FD6184626D01}" srcId="{F58D2DAB-9191-4123-872A-E4A1AACC67C9}" destId="{BB16A8BA-EEB0-4301-BA0C-6FE742B59D71}" srcOrd="0" destOrd="0" parTransId="{23501C45-B2C5-4EEE-9368-D0DD21C261F2}" sibTransId="{A82B5762-23CC-4E52-A5C9-9005F396AE6F}"/>
    <dgm:cxn modelId="{8748E18F-5BB8-4700-99B4-0E38D85009F4}" srcId="{F58D2DAB-9191-4123-872A-E4A1AACC67C9}" destId="{69D240B9-0AE6-4912-87A1-3EAD041A2352}" srcOrd="2" destOrd="0" parTransId="{BE71C9F3-EBF9-4688-90CC-DDC2AFFE2B83}" sibTransId="{1A5501DC-1B24-4986-82E5-7252C1D2CA3D}"/>
    <dgm:cxn modelId="{2E704591-C9D6-4CA9-A8D5-A66159F3842A}" type="presOf" srcId="{832423B6-B5AE-4FC1-AFEE-3FDED4D1C7F8}" destId="{AC0300E1-B900-4CAE-859B-9C820986B335}" srcOrd="1" destOrd="0" presId="urn:microsoft.com/office/officeart/2005/8/layout/orgChart1"/>
    <dgm:cxn modelId="{2FFB7FA3-BB4E-4FA1-8C9D-92A266D4842B}" type="presOf" srcId="{D518BBEB-5466-4E3C-87AA-8DE3B1F21D15}" destId="{D62A511A-539A-49F0-AB95-998E959ECD58}" srcOrd="0" destOrd="0" presId="urn:microsoft.com/office/officeart/2005/8/layout/orgChart1"/>
    <dgm:cxn modelId="{265D2BAA-FE76-4C03-AC7E-22C7FB9E6970}" type="presOf" srcId="{F58D2DAB-9191-4123-872A-E4A1AACC67C9}" destId="{8E900E49-27CF-4906-994D-0CA2A9120FF3}" srcOrd="1" destOrd="0" presId="urn:microsoft.com/office/officeart/2005/8/layout/orgChart1"/>
    <dgm:cxn modelId="{AC92EFC5-F161-414D-BAEE-2245D59B7C1F}" type="presOf" srcId="{BE71C9F3-EBF9-4688-90CC-DDC2AFFE2B83}" destId="{9AEC2129-E4A0-4E3D-94EC-33A6570A784B}" srcOrd="0" destOrd="0" presId="urn:microsoft.com/office/officeart/2005/8/layout/orgChart1"/>
    <dgm:cxn modelId="{455A4ECE-9F58-4E30-81C7-1F521703DDF2}" type="presOf" srcId="{F58D2DAB-9191-4123-872A-E4A1AACC67C9}" destId="{6FC2DF15-1222-464D-A877-02CD8AC41484}" srcOrd="0" destOrd="0" presId="urn:microsoft.com/office/officeart/2005/8/layout/orgChart1"/>
    <dgm:cxn modelId="{6E9A9FDC-C82C-4997-A75A-5FA7F4C9C2A0}" type="presOf" srcId="{23501C45-B2C5-4EEE-9368-D0DD21C261F2}" destId="{3F45D563-D8EA-4999-A0CB-1FAE6618E668}" srcOrd="0" destOrd="0" presId="urn:microsoft.com/office/officeart/2005/8/layout/orgChart1"/>
    <dgm:cxn modelId="{07766CE4-5499-4296-A5CB-E548C865A511}" type="presOf" srcId="{86E46BC7-8445-4CF6-976D-64748D86FEA6}" destId="{810C2CAB-18A4-4569-8F13-1FCAAE13FBD4}" srcOrd="0" destOrd="0" presId="urn:microsoft.com/office/officeart/2005/8/layout/orgChart1"/>
    <dgm:cxn modelId="{EF53EBE7-113D-4C49-BACD-207DDC873A40}" type="presOf" srcId="{BB16A8BA-EEB0-4301-BA0C-6FE742B59D71}" destId="{1640FD1C-B711-4687-9020-D3484DDED839}" srcOrd="1" destOrd="0" presId="urn:microsoft.com/office/officeart/2005/8/layout/orgChart1"/>
    <dgm:cxn modelId="{C59CA6EA-483B-4664-82E4-82AC53909008}" type="presOf" srcId="{69D240B9-0AE6-4912-87A1-3EAD041A2352}" destId="{2279CF62-8A08-4A0A-8E8E-385BF1DCEB50}" srcOrd="1" destOrd="0" presId="urn:microsoft.com/office/officeart/2005/8/layout/orgChart1"/>
    <dgm:cxn modelId="{9EE9EA2F-190B-4C08-B526-6AA3A7397EC0}" type="presParOf" srcId="{810C2CAB-18A4-4569-8F13-1FCAAE13FBD4}" destId="{6506702F-6042-456F-837B-05366E8F2F07}" srcOrd="0" destOrd="0" presId="urn:microsoft.com/office/officeart/2005/8/layout/orgChart1"/>
    <dgm:cxn modelId="{AAF33C10-8B03-471C-A27B-9A331D6AEEDB}" type="presParOf" srcId="{6506702F-6042-456F-837B-05366E8F2F07}" destId="{0B5F98B8-E13B-495E-BFF0-75D486F6C58D}" srcOrd="0" destOrd="0" presId="urn:microsoft.com/office/officeart/2005/8/layout/orgChart1"/>
    <dgm:cxn modelId="{25333F37-690A-4BEC-9658-3FCDAAE8E781}" type="presParOf" srcId="{0B5F98B8-E13B-495E-BFF0-75D486F6C58D}" destId="{6FC2DF15-1222-464D-A877-02CD8AC41484}" srcOrd="0" destOrd="0" presId="urn:microsoft.com/office/officeart/2005/8/layout/orgChart1"/>
    <dgm:cxn modelId="{641FC769-F0E2-4EFB-A903-C0513B545D8A}" type="presParOf" srcId="{0B5F98B8-E13B-495E-BFF0-75D486F6C58D}" destId="{8E900E49-27CF-4906-994D-0CA2A9120FF3}" srcOrd="1" destOrd="0" presId="urn:microsoft.com/office/officeart/2005/8/layout/orgChart1"/>
    <dgm:cxn modelId="{FEE3A5BE-2CB2-4BC2-9893-8FAF1922BB5D}" type="presParOf" srcId="{6506702F-6042-456F-837B-05366E8F2F07}" destId="{FEA1B1E2-E1E1-4195-8922-7ED0CD4147E5}" srcOrd="1" destOrd="0" presId="urn:microsoft.com/office/officeart/2005/8/layout/orgChart1"/>
    <dgm:cxn modelId="{0A106345-6EBC-4AAE-A27C-AC83786615BB}" type="presParOf" srcId="{FEA1B1E2-E1E1-4195-8922-7ED0CD4147E5}" destId="{8C37B1FC-CDE4-4231-8338-12E88442155D}" srcOrd="0" destOrd="0" presId="urn:microsoft.com/office/officeart/2005/8/layout/orgChart1"/>
    <dgm:cxn modelId="{732E05A3-8214-423D-9A55-755EECDAA52C}" type="presParOf" srcId="{FEA1B1E2-E1E1-4195-8922-7ED0CD4147E5}" destId="{9767E1E6-769B-4A08-8D56-F3D9D5F8559E}" srcOrd="1" destOrd="0" presId="urn:microsoft.com/office/officeart/2005/8/layout/orgChart1"/>
    <dgm:cxn modelId="{B34BA6C3-0EDD-4B1E-8326-F2B1EA9B9DAB}" type="presParOf" srcId="{9767E1E6-769B-4A08-8D56-F3D9D5F8559E}" destId="{8D17C330-4087-4F4C-9200-BF2A8078E042}" srcOrd="0" destOrd="0" presId="urn:microsoft.com/office/officeart/2005/8/layout/orgChart1"/>
    <dgm:cxn modelId="{D8386384-E1F9-4E15-B289-6D7F1DA1C651}" type="presParOf" srcId="{8D17C330-4087-4F4C-9200-BF2A8078E042}" destId="{0E83981B-5FDC-42BE-89A4-A7F620DB4476}" srcOrd="0" destOrd="0" presId="urn:microsoft.com/office/officeart/2005/8/layout/orgChart1"/>
    <dgm:cxn modelId="{8F93A2CD-BFB0-47F3-AACD-4F4CA425F8CE}" type="presParOf" srcId="{8D17C330-4087-4F4C-9200-BF2A8078E042}" destId="{AC0300E1-B900-4CAE-859B-9C820986B335}" srcOrd="1" destOrd="0" presId="urn:microsoft.com/office/officeart/2005/8/layout/orgChart1"/>
    <dgm:cxn modelId="{5DAD8D67-D184-4384-8FAD-90D4E50C07E8}" type="presParOf" srcId="{9767E1E6-769B-4A08-8D56-F3D9D5F8559E}" destId="{909DB42A-EF21-4354-A90D-7AA8C5E38513}" srcOrd="1" destOrd="0" presId="urn:microsoft.com/office/officeart/2005/8/layout/orgChart1"/>
    <dgm:cxn modelId="{62C3BA3B-577E-4345-B123-9736A868CFDD}" type="presParOf" srcId="{9767E1E6-769B-4A08-8D56-F3D9D5F8559E}" destId="{130E4C72-A6A6-42E3-B3A4-3574DFBBB970}" srcOrd="2" destOrd="0" presId="urn:microsoft.com/office/officeart/2005/8/layout/orgChart1"/>
    <dgm:cxn modelId="{A4E90287-276A-43C2-A56C-AD028F1752B5}" type="presParOf" srcId="{FEA1B1E2-E1E1-4195-8922-7ED0CD4147E5}" destId="{9AEC2129-E4A0-4E3D-94EC-33A6570A784B}" srcOrd="2" destOrd="0" presId="urn:microsoft.com/office/officeart/2005/8/layout/orgChart1"/>
    <dgm:cxn modelId="{098E5456-79EB-407B-B219-87EA05FBB8E0}" type="presParOf" srcId="{FEA1B1E2-E1E1-4195-8922-7ED0CD4147E5}" destId="{EB174069-AA26-4454-94DA-87098D0D787A}" srcOrd="3" destOrd="0" presId="urn:microsoft.com/office/officeart/2005/8/layout/orgChart1"/>
    <dgm:cxn modelId="{47A9D00B-9F51-40FD-8584-925C19A51251}" type="presParOf" srcId="{EB174069-AA26-4454-94DA-87098D0D787A}" destId="{07BA376F-AEF7-4D50-AB65-5CC1F65F4E08}" srcOrd="0" destOrd="0" presId="urn:microsoft.com/office/officeart/2005/8/layout/orgChart1"/>
    <dgm:cxn modelId="{4069BFA0-DF60-4178-A790-BF37AA9992E0}" type="presParOf" srcId="{07BA376F-AEF7-4D50-AB65-5CC1F65F4E08}" destId="{F1CCC36A-67D8-4BD3-9D8B-FFE56A01667C}" srcOrd="0" destOrd="0" presId="urn:microsoft.com/office/officeart/2005/8/layout/orgChart1"/>
    <dgm:cxn modelId="{9BF15828-4C27-4E16-83F2-C9C64239B88E}" type="presParOf" srcId="{07BA376F-AEF7-4D50-AB65-5CC1F65F4E08}" destId="{2279CF62-8A08-4A0A-8E8E-385BF1DCEB50}" srcOrd="1" destOrd="0" presId="urn:microsoft.com/office/officeart/2005/8/layout/orgChart1"/>
    <dgm:cxn modelId="{1B40CA1C-7943-4020-B982-1E021CB1E830}" type="presParOf" srcId="{EB174069-AA26-4454-94DA-87098D0D787A}" destId="{467DA36E-B4F4-4FE3-B7B7-B0CAA2CA7AEF}" srcOrd="1" destOrd="0" presId="urn:microsoft.com/office/officeart/2005/8/layout/orgChart1"/>
    <dgm:cxn modelId="{810D46F9-A072-4119-8F9A-F25546C0AC16}" type="presParOf" srcId="{EB174069-AA26-4454-94DA-87098D0D787A}" destId="{FEFD6CBF-DB46-40C9-AD1E-F0E03C8B7F7C}" srcOrd="2" destOrd="0" presId="urn:microsoft.com/office/officeart/2005/8/layout/orgChart1"/>
    <dgm:cxn modelId="{3540E1F4-513C-4B10-BE75-2823EB756895}" type="presParOf" srcId="{FEA1B1E2-E1E1-4195-8922-7ED0CD4147E5}" destId="{D62A511A-539A-49F0-AB95-998E959ECD58}" srcOrd="4" destOrd="0" presId="urn:microsoft.com/office/officeart/2005/8/layout/orgChart1"/>
    <dgm:cxn modelId="{AB05EFCB-0211-41B9-A3DB-A648F0037EAC}" type="presParOf" srcId="{FEA1B1E2-E1E1-4195-8922-7ED0CD4147E5}" destId="{D90CC6BC-120B-4EA0-B46E-403B656F3E43}" srcOrd="5" destOrd="0" presId="urn:microsoft.com/office/officeart/2005/8/layout/orgChart1"/>
    <dgm:cxn modelId="{E185EF3C-632A-4481-9508-BE331CFF7B7F}" type="presParOf" srcId="{D90CC6BC-120B-4EA0-B46E-403B656F3E43}" destId="{88CD9667-6678-40AE-AFB9-BF289112BBB2}" srcOrd="0" destOrd="0" presId="urn:microsoft.com/office/officeart/2005/8/layout/orgChart1"/>
    <dgm:cxn modelId="{11C61E6C-879D-4428-B76C-9FD574148A2B}" type="presParOf" srcId="{88CD9667-6678-40AE-AFB9-BF289112BBB2}" destId="{AD1071CB-C38F-4C00-B4E0-51924D4F31E4}" srcOrd="0" destOrd="0" presId="urn:microsoft.com/office/officeart/2005/8/layout/orgChart1"/>
    <dgm:cxn modelId="{904470BB-EA44-48B6-B190-15282CAAB07D}" type="presParOf" srcId="{88CD9667-6678-40AE-AFB9-BF289112BBB2}" destId="{2128A854-A559-44EE-BED9-B5B00B71786A}" srcOrd="1" destOrd="0" presId="urn:microsoft.com/office/officeart/2005/8/layout/orgChart1"/>
    <dgm:cxn modelId="{C6E16D48-97C0-4947-9C46-B3D499A7075C}" type="presParOf" srcId="{D90CC6BC-120B-4EA0-B46E-403B656F3E43}" destId="{52AB637A-A46A-421B-A8DA-8805AD3A5E06}" srcOrd="1" destOrd="0" presId="urn:microsoft.com/office/officeart/2005/8/layout/orgChart1"/>
    <dgm:cxn modelId="{3C08C703-084D-4D99-85FC-63E6E358268C}" type="presParOf" srcId="{D90CC6BC-120B-4EA0-B46E-403B656F3E43}" destId="{B0306754-4F73-4514-BA16-6F3908BCDEC4}" srcOrd="2" destOrd="0" presId="urn:microsoft.com/office/officeart/2005/8/layout/orgChart1"/>
    <dgm:cxn modelId="{84BDBDB7-5536-4A60-BE42-9424472BA894}" type="presParOf" srcId="{6506702F-6042-456F-837B-05366E8F2F07}" destId="{E623E5E6-B71E-4C6B-9BB5-A08DBC99C794}" srcOrd="2" destOrd="0" presId="urn:microsoft.com/office/officeart/2005/8/layout/orgChart1"/>
    <dgm:cxn modelId="{7CC0868B-1A53-4EBC-A764-A41AAF888264}" type="presParOf" srcId="{E623E5E6-B71E-4C6B-9BB5-A08DBC99C794}" destId="{3F45D563-D8EA-4999-A0CB-1FAE6618E668}" srcOrd="0" destOrd="0" presId="urn:microsoft.com/office/officeart/2005/8/layout/orgChart1"/>
    <dgm:cxn modelId="{C4978E22-BB30-458B-A027-969870009E75}" type="presParOf" srcId="{E623E5E6-B71E-4C6B-9BB5-A08DBC99C794}" destId="{BA40FAB9-0855-4A3D-806C-5B13000A44D7}" srcOrd="1" destOrd="0" presId="urn:microsoft.com/office/officeart/2005/8/layout/orgChart1"/>
    <dgm:cxn modelId="{AFF951D4-16C6-49BF-BA9F-E1ED7DE664F6}" type="presParOf" srcId="{BA40FAB9-0855-4A3D-806C-5B13000A44D7}" destId="{19BBB769-24B7-4D5B-A887-F11D197F037C}" srcOrd="0" destOrd="0" presId="urn:microsoft.com/office/officeart/2005/8/layout/orgChart1"/>
    <dgm:cxn modelId="{009E6FD5-21EC-4C7D-9478-9B0644E71B04}" type="presParOf" srcId="{19BBB769-24B7-4D5B-A887-F11D197F037C}" destId="{70B12248-AFEE-4719-A6B2-F8CFEE5B9AF5}" srcOrd="0" destOrd="0" presId="urn:microsoft.com/office/officeart/2005/8/layout/orgChart1"/>
    <dgm:cxn modelId="{154948F3-C9E5-40A3-8253-13C8C7C1D85D}" type="presParOf" srcId="{19BBB769-24B7-4D5B-A887-F11D197F037C}" destId="{1640FD1C-B711-4687-9020-D3484DDED839}" srcOrd="1" destOrd="0" presId="urn:microsoft.com/office/officeart/2005/8/layout/orgChart1"/>
    <dgm:cxn modelId="{B44EF86A-BD6D-466E-8760-4C99B5755BEE}" type="presParOf" srcId="{BA40FAB9-0855-4A3D-806C-5B13000A44D7}" destId="{6E122300-84E0-4EA1-8448-6FC4ED7EB4C7}" srcOrd="1" destOrd="0" presId="urn:microsoft.com/office/officeart/2005/8/layout/orgChart1"/>
    <dgm:cxn modelId="{4895C8BB-FD31-4992-98D9-85437CA59981}" type="presParOf" srcId="{BA40FAB9-0855-4A3D-806C-5B13000A44D7}" destId="{6F1476A5-3FDF-4DE7-8324-258E3AA50E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DCA9E-898D-4EDB-B201-A87F2E4030D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E1F3F8-BE89-4FCD-BE93-5BCE0F04BF5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Ткань для скатерти</a:t>
          </a:r>
        </a:p>
      </dgm:t>
    </dgm:pt>
    <dgm:pt modelId="{50A6D57B-36A4-4915-B523-29E5E10D5C99}" type="parTrans" cxnId="{DD4E4DA2-B724-4AB0-8DCB-89C369D4A602}">
      <dgm:prSet/>
      <dgm:spPr/>
      <dgm:t>
        <a:bodyPr/>
        <a:lstStyle/>
        <a:p>
          <a:endParaRPr lang="ru-RU"/>
        </a:p>
      </dgm:t>
    </dgm:pt>
    <dgm:pt modelId="{97E27DCD-612E-4294-8522-7F9B849708BB}" type="sibTrans" cxnId="{DD4E4DA2-B724-4AB0-8DCB-89C369D4A602}">
      <dgm:prSet/>
      <dgm:spPr/>
      <dgm:t>
        <a:bodyPr/>
        <a:lstStyle/>
        <a:p>
          <a:endParaRPr lang="ru-RU"/>
        </a:p>
      </dgm:t>
    </dgm:pt>
    <dgm:pt modelId="{214E881A-00CC-4B9E-8CE9-067ED2C796A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Лён</a:t>
          </a:r>
        </a:p>
      </dgm:t>
    </dgm:pt>
    <dgm:pt modelId="{9B2BF090-D01D-4D7F-9323-E6053C3B33DA}" type="parTrans" cxnId="{A1B2B2FE-9AA4-44B0-A1E2-151917EC0D4D}">
      <dgm:prSet/>
      <dgm:spPr/>
      <dgm:t>
        <a:bodyPr/>
        <a:lstStyle/>
        <a:p>
          <a:endParaRPr lang="ru-RU"/>
        </a:p>
      </dgm:t>
    </dgm:pt>
    <dgm:pt modelId="{C368E528-ACD6-4137-BA8E-ECE3739AE70A}" type="sibTrans" cxnId="{A1B2B2FE-9AA4-44B0-A1E2-151917EC0D4D}">
      <dgm:prSet/>
      <dgm:spPr/>
      <dgm:t>
        <a:bodyPr/>
        <a:lstStyle/>
        <a:p>
          <a:endParaRPr lang="ru-RU"/>
        </a:p>
      </dgm:t>
    </dgm:pt>
    <dgm:pt modelId="{291FCF53-4194-4F15-A383-A991390A4DC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Канва</a:t>
          </a:r>
        </a:p>
      </dgm:t>
    </dgm:pt>
    <dgm:pt modelId="{85E49FF5-08D2-452B-AE1B-65CA0E74E1FB}" type="parTrans" cxnId="{B481D0F9-E74C-4372-980A-287E62FA1AE8}">
      <dgm:prSet/>
      <dgm:spPr/>
      <dgm:t>
        <a:bodyPr/>
        <a:lstStyle/>
        <a:p>
          <a:endParaRPr lang="ru-RU"/>
        </a:p>
      </dgm:t>
    </dgm:pt>
    <dgm:pt modelId="{AE5A1EF6-30C9-47D2-AA5F-6F4FFE621D21}" type="sibTrans" cxnId="{B481D0F9-E74C-4372-980A-287E62FA1AE8}">
      <dgm:prSet/>
      <dgm:spPr/>
      <dgm:t>
        <a:bodyPr/>
        <a:lstStyle/>
        <a:p>
          <a:endParaRPr lang="ru-RU"/>
        </a:p>
      </dgm:t>
    </dgm:pt>
    <dgm:pt modelId="{E2471097-F056-4B82-A4EF-46B4567E360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Атлас</a:t>
          </a:r>
        </a:p>
      </dgm:t>
    </dgm:pt>
    <dgm:pt modelId="{79690ED1-7914-403A-87F4-9ABD7521EBF2}" type="parTrans" cxnId="{373CE104-F15A-4D85-B18F-A1B35AFD9A85}">
      <dgm:prSet/>
      <dgm:spPr/>
      <dgm:t>
        <a:bodyPr/>
        <a:lstStyle/>
        <a:p>
          <a:endParaRPr lang="ru-RU"/>
        </a:p>
      </dgm:t>
    </dgm:pt>
    <dgm:pt modelId="{33D18721-699C-43D4-850B-85AC0EABEA3B}" type="sibTrans" cxnId="{373CE104-F15A-4D85-B18F-A1B35AFD9A85}">
      <dgm:prSet/>
      <dgm:spPr/>
      <dgm:t>
        <a:bodyPr/>
        <a:lstStyle/>
        <a:p>
          <a:endParaRPr lang="ru-RU"/>
        </a:p>
      </dgm:t>
    </dgm:pt>
    <dgm:pt modelId="{7954B77C-EC82-40B0-B366-8CFB2A53C933}" type="pres">
      <dgm:prSet presAssocID="{A4CDCA9E-898D-4EDB-B201-A87F2E4030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D598D3-A06A-4AE1-B571-535A9C14B6DA}" type="pres">
      <dgm:prSet presAssocID="{DCE1F3F8-BE89-4FCD-BE93-5BCE0F04BF51}" presName="hierRoot1" presStyleCnt="0">
        <dgm:presLayoutVars>
          <dgm:hierBranch val="init"/>
        </dgm:presLayoutVars>
      </dgm:prSet>
      <dgm:spPr/>
    </dgm:pt>
    <dgm:pt modelId="{44F64F05-1CE0-4726-BD8C-6067ABAA2F38}" type="pres">
      <dgm:prSet presAssocID="{DCE1F3F8-BE89-4FCD-BE93-5BCE0F04BF51}" presName="rootComposite1" presStyleCnt="0"/>
      <dgm:spPr/>
    </dgm:pt>
    <dgm:pt modelId="{292A3ED3-B539-4C37-8CAE-A57645B17DB1}" type="pres">
      <dgm:prSet presAssocID="{DCE1F3F8-BE89-4FCD-BE93-5BCE0F04BF51}" presName="rootText1" presStyleLbl="node0" presStyleIdx="0" presStyleCnt="1">
        <dgm:presLayoutVars>
          <dgm:chPref val="3"/>
        </dgm:presLayoutVars>
      </dgm:prSet>
      <dgm:spPr/>
    </dgm:pt>
    <dgm:pt modelId="{2E340113-C3A1-48A6-9E75-C9FAF4CA2C63}" type="pres">
      <dgm:prSet presAssocID="{DCE1F3F8-BE89-4FCD-BE93-5BCE0F04BF51}" presName="rootConnector1" presStyleLbl="node1" presStyleIdx="0" presStyleCnt="0"/>
      <dgm:spPr/>
    </dgm:pt>
    <dgm:pt modelId="{CFC6DFD2-2689-4AD8-8CF2-D0D55558C71D}" type="pres">
      <dgm:prSet presAssocID="{DCE1F3F8-BE89-4FCD-BE93-5BCE0F04BF51}" presName="hierChild2" presStyleCnt="0"/>
      <dgm:spPr/>
    </dgm:pt>
    <dgm:pt modelId="{BB353C7D-5AD3-438E-A2B2-0FB0F56A3C7C}" type="pres">
      <dgm:prSet presAssocID="{9B2BF090-D01D-4D7F-9323-E6053C3B33DA}" presName="Name37" presStyleLbl="parChTrans1D2" presStyleIdx="0" presStyleCnt="3"/>
      <dgm:spPr/>
    </dgm:pt>
    <dgm:pt modelId="{45B51AD3-61D4-422F-A3E8-48331E84F6A1}" type="pres">
      <dgm:prSet presAssocID="{214E881A-00CC-4B9E-8CE9-067ED2C796A9}" presName="hierRoot2" presStyleCnt="0">
        <dgm:presLayoutVars>
          <dgm:hierBranch val="init"/>
        </dgm:presLayoutVars>
      </dgm:prSet>
      <dgm:spPr/>
    </dgm:pt>
    <dgm:pt modelId="{6AD709F3-3458-4F37-AB53-C66A9C940182}" type="pres">
      <dgm:prSet presAssocID="{214E881A-00CC-4B9E-8CE9-067ED2C796A9}" presName="rootComposite" presStyleCnt="0"/>
      <dgm:spPr/>
    </dgm:pt>
    <dgm:pt modelId="{E495F462-E8A1-4682-9AA4-AF5C294D093F}" type="pres">
      <dgm:prSet presAssocID="{214E881A-00CC-4B9E-8CE9-067ED2C796A9}" presName="rootText" presStyleLbl="node2" presStyleIdx="0" presStyleCnt="3">
        <dgm:presLayoutVars>
          <dgm:chPref val="3"/>
        </dgm:presLayoutVars>
      </dgm:prSet>
      <dgm:spPr/>
    </dgm:pt>
    <dgm:pt modelId="{A9CDEB9F-A9BC-4377-B529-318AC397EAFC}" type="pres">
      <dgm:prSet presAssocID="{214E881A-00CC-4B9E-8CE9-067ED2C796A9}" presName="rootConnector" presStyleLbl="node2" presStyleIdx="0" presStyleCnt="3"/>
      <dgm:spPr/>
    </dgm:pt>
    <dgm:pt modelId="{BA43A979-68B1-4925-9443-DFE70E8E6102}" type="pres">
      <dgm:prSet presAssocID="{214E881A-00CC-4B9E-8CE9-067ED2C796A9}" presName="hierChild4" presStyleCnt="0"/>
      <dgm:spPr/>
    </dgm:pt>
    <dgm:pt modelId="{416EFAD8-BDA2-4C03-B1C7-E54EF435D690}" type="pres">
      <dgm:prSet presAssocID="{214E881A-00CC-4B9E-8CE9-067ED2C796A9}" presName="hierChild5" presStyleCnt="0"/>
      <dgm:spPr/>
    </dgm:pt>
    <dgm:pt modelId="{3C5F166E-DEE2-4748-9F9E-BDCAF78E2289}" type="pres">
      <dgm:prSet presAssocID="{85E49FF5-08D2-452B-AE1B-65CA0E74E1FB}" presName="Name37" presStyleLbl="parChTrans1D2" presStyleIdx="1" presStyleCnt="3"/>
      <dgm:spPr/>
    </dgm:pt>
    <dgm:pt modelId="{F8B2BE91-A814-44B0-80D4-1BCE6F8F6881}" type="pres">
      <dgm:prSet presAssocID="{291FCF53-4194-4F15-A383-A991390A4DC0}" presName="hierRoot2" presStyleCnt="0">
        <dgm:presLayoutVars>
          <dgm:hierBranch val="init"/>
        </dgm:presLayoutVars>
      </dgm:prSet>
      <dgm:spPr/>
    </dgm:pt>
    <dgm:pt modelId="{9A6DDC23-2869-42D1-BB4B-A2F6B64FE476}" type="pres">
      <dgm:prSet presAssocID="{291FCF53-4194-4F15-A383-A991390A4DC0}" presName="rootComposite" presStyleCnt="0"/>
      <dgm:spPr/>
    </dgm:pt>
    <dgm:pt modelId="{81DC703E-4E38-4D65-BEDB-A5EF10709920}" type="pres">
      <dgm:prSet presAssocID="{291FCF53-4194-4F15-A383-A991390A4DC0}" presName="rootText" presStyleLbl="node2" presStyleIdx="1" presStyleCnt="3">
        <dgm:presLayoutVars>
          <dgm:chPref val="3"/>
        </dgm:presLayoutVars>
      </dgm:prSet>
      <dgm:spPr/>
    </dgm:pt>
    <dgm:pt modelId="{7272603C-08F1-4A14-89D6-A7A99E03FB42}" type="pres">
      <dgm:prSet presAssocID="{291FCF53-4194-4F15-A383-A991390A4DC0}" presName="rootConnector" presStyleLbl="node2" presStyleIdx="1" presStyleCnt="3"/>
      <dgm:spPr/>
    </dgm:pt>
    <dgm:pt modelId="{2BBD4F3D-CB4B-4836-BEE7-6D090F9B51C8}" type="pres">
      <dgm:prSet presAssocID="{291FCF53-4194-4F15-A383-A991390A4DC0}" presName="hierChild4" presStyleCnt="0"/>
      <dgm:spPr/>
    </dgm:pt>
    <dgm:pt modelId="{BC7F67B9-BEBA-4A1C-8885-D6BEF485BB0B}" type="pres">
      <dgm:prSet presAssocID="{291FCF53-4194-4F15-A383-A991390A4DC0}" presName="hierChild5" presStyleCnt="0"/>
      <dgm:spPr/>
    </dgm:pt>
    <dgm:pt modelId="{6CF9483C-F545-464B-B15A-FFFC2C67071D}" type="pres">
      <dgm:prSet presAssocID="{79690ED1-7914-403A-87F4-9ABD7521EBF2}" presName="Name37" presStyleLbl="parChTrans1D2" presStyleIdx="2" presStyleCnt="3"/>
      <dgm:spPr/>
    </dgm:pt>
    <dgm:pt modelId="{7F542BF6-9B4D-49E7-90EF-EBE3A8A8F3C8}" type="pres">
      <dgm:prSet presAssocID="{E2471097-F056-4B82-A4EF-46B4567E360D}" presName="hierRoot2" presStyleCnt="0">
        <dgm:presLayoutVars>
          <dgm:hierBranch val="init"/>
        </dgm:presLayoutVars>
      </dgm:prSet>
      <dgm:spPr/>
    </dgm:pt>
    <dgm:pt modelId="{F0997941-7C9A-4737-A393-FF5698BBB428}" type="pres">
      <dgm:prSet presAssocID="{E2471097-F056-4B82-A4EF-46B4567E360D}" presName="rootComposite" presStyleCnt="0"/>
      <dgm:spPr/>
    </dgm:pt>
    <dgm:pt modelId="{7E6E68B9-6A37-446B-BC5D-42BE31EBC807}" type="pres">
      <dgm:prSet presAssocID="{E2471097-F056-4B82-A4EF-46B4567E360D}" presName="rootText" presStyleLbl="node2" presStyleIdx="2" presStyleCnt="3">
        <dgm:presLayoutVars>
          <dgm:chPref val="3"/>
        </dgm:presLayoutVars>
      </dgm:prSet>
      <dgm:spPr/>
    </dgm:pt>
    <dgm:pt modelId="{1B97F731-0D03-43A9-9307-AEADBEE11F10}" type="pres">
      <dgm:prSet presAssocID="{E2471097-F056-4B82-A4EF-46B4567E360D}" presName="rootConnector" presStyleLbl="node2" presStyleIdx="2" presStyleCnt="3"/>
      <dgm:spPr/>
    </dgm:pt>
    <dgm:pt modelId="{822F871D-7339-4C56-9430-D1D513D0AF7F}" type="pres">
      <dgm:prSet presAssocID="{E2471097-F056-4B82-A4EF-46B4567E360D}" presName="hierChild4" presStyleCnt="0"/>
      <dgm:spPr/>
    </dgm:pt>
    <dgm:pt modelId="{41217617-3A45-49F1-8734-89FFC6BD6530}" type="pres">
      <dgm:prSet presAssocID="{E2471097-F056-4B82-A4EF-46B4567E360D}" presName="hierChild5" presStyleCnt="0"/>
      <dgm:spPr/>
    </dgm:pt>
    <dgm:pt modelId="{8DA5638B-5EC3-4D6C-88CB-BA6550ADC873}" type="pres">
      <dgm:prSet presAssocID="{DCE1F3F8-BE89-4FCD-BE93-5BCE0F04BF51}" presName="hierChild3" presStyleCnt="0"/>
      <dgm:spPr/>
    </dgm:pt>
  </dgm:ptLst>
  <dgm:cxnLst>
    <dgm:cxn modelId="{373CE104-F15A-4D85-B18F-A1B35AFD9A85}" srcId="{DCE1F3F8-BE89-4FCD-BE93-5BCE0F04BF51}" destId="{E2471097-F056-4B82-A4EF-46B4567E360D}" srcOrd="2" destOrd="0" parTransId="{79690ED1-7914-403A-87F4-9ABD7521EBF2}" sibTransId="{33D18721-699C-43D4-850B-85AC0EABEA3B}"/>
    <dgm:cxn modelId="{5A915107-A77A-43ED-BB19-25E872C52C2F}" type="presOf" srcId="{85E49FF5-08D2-452B-AE1B-65CA0E74E1FB}" destId="{3C5F166E-DEE2-4748-9F9E-BDCAF78E2289}" srcOrd="0" destOrd="0" presId="urn:microsoft.com/office/officeart/2005/8/layout/orgChart1"/>
    <dgm:cxn modelId="{6F00E621-0205-4D71-AEBE-519FEA6AA69E}" type="presOf" srcId="{291FCF53-4194-4F15-A383-A991390A4DC0}" destId="{7272603C-08F1-4A14-89D6-A7A99E03FB42}" srcOrd="1" destOrd="0" presId="urn:microsoft.com/office/officeart/2005/8/layout/orgChart1"/>
    <dgm:cxn modelId="{7887C12C-A651-4BC4-8133-9836E32266C0}" type="presOf" srcId="{E2471097-F056-4B82-A4EF-46B4567E360D}" destId="{1B97F731-0D03-43A9-9307-AEADBEE11F10}" srcOrd="1" destOrd="0" presId="urn:microsoft.com/office/officeart/2005/8/layout/orgChart1"/>
    <dgm:cxn modelId="{F84F253C-2DB5-4D28-9CB7-E630494284C6}" type="presOf" srcId="{E2471097-F056-4B82-A4EF-46B4567E360D}" destId="{7E6E68B9-6A37-446B-BC5D-42BE31EBC807}" srcOrd="0" destOrd="0" presId="urn:microsoft.com/office/officeart/2005/8/layout/orgChart1"/>
    <dgm:cxn modelId="{EA045160-23AB-4B90-8E7B-7745A601800A}" type="presOf" srcId="{214E881A-00CC-4B9E-8CE9-067ED2C796A9}" destId="{A9CDEB9F-A9BC-4377-B529-318AC397EAFC}" srcOrd="1" destOrd="0" presId="urn:microsoft.com/office/officeart/2005/8/layout/orgChart1"/>
    <dgm:cxn modelId="{8D57FA4A-D83D-44DD-BA0D-313EAF65EA41}" type="presOf" srcId="{A4CDCA9E-898D-4EDB-B201-A87F2E4030DD}" destId="{7954B77C-EC82-40B0-B366-8CFB2A53C933}" srcOrd="0" destOrd="0" presId="urn:microsoft.com/office/officeart/2005/8/layout/orgChart1"/>
    <dgm:cxn modelId="{D061034D-84CB-4539-B55F-2922B604D5A2}" type="presOf" srcId="{291FCF53-4194-4F15-A383-A991390A4DC0}" destId="{81DC703E-4E38-4D65-BEDB-A5EF10709920}" srcOrd="0" destOrd="0" presId="urn:microsoft.com/office/officeart/2005/8/layout/orgChart1"/>
    <dgm:cxn modelId="{77359D72-7EAC-43A1-8869-4CF6B65BA215}" type="presOf" srcId="{214E881A-00CC-4B9E-8CE9-067ED2C796A9}" destId="{E495F462-E8A1-4682-9AA4-AF5C294D093F}" srcOrd="0" destOrd="0" presId="urn:microsoft.com/office/officeart/2005/8/layout/orgChart1"/>
    <dgm:cxn modelId="{0EEB4495-9EE8-4B6A-8FC1-BFD18E3EDC0E}" type="presOf" srcId="{79690ED1-7914-403A-87F4-9ABD7521EBF2}" destId="{6CF9483C-F545-464B-B15A-FFFC2C67071D}" srcOrd="0" destOrd="0" presId="urn:microsoft.com/office/officeart/2005/8/layout/orgChart1"/>
    <dgm:cxn modelId="{DD4E4DA2-B724-4AB0-8DCB-89C369D4A602}" srcId="{A4CDCA9E-898D-4EDB-B201-A87F2E4030DD}" destId="{DCE1F3F8-BE89-4FCD-BE93-5BCE0F04BF51}" srcOrd="0" destOrd="0" parTransId="{50A6D57B-36A4-4915-B523-29E5E10D5C99}" sibTransId="{97E27DCD-612E-4294-8522-7F9B849708BB}"/>
    <dgm:cxn modelId="{B127DBDD-FDD6-450C-B200-85F5E00A7E25}" type="presOf" srcId="{DCE1F3F8-BE89-4FCD-BE93-5BCE0F04BF51}" destId="{2E340113-C3A1-48A6-9E75-C9FAF4CA2C63}" srcOrd="1" destOrd="0" presId="urn:microsoft.com/office/officeart/2005/8/layout/orgChart1"/>
    <dgm:cxn modelId="{CEB53DE7-2D1B-46FB-BE8E-66DADB389A49}" type="presOf" srcId="{9B2BF090-D01D-4D7F-9323-E6053C3B33DA}" destId="{BB353C7D-5AD3-438E-A2B2-0FB0F56A3C7C}" srcOrd="0" destOrd="0" presId="urn:microsoft.com/office/officeart/2005/8/layout/orgChart1"/>
    <dgm:cxn modelId="{B481D0F9-E74C-4372-980A-287E62FA1AE8}" srcId="{DCE1F3F8-BE89-4FCD-BE93-5BCE0F04BF51}" destId="{291FCF53-4194-4F15-A383-A991390A4DC0}" srcOrd="1" destOrd="0" parTransId="{85E49FF5-08D2-452B-AE1B-65CA0E74E1FB}" sibTransId="{AE5A1EF6-30C9-47D2-AA5F-6F4FFE621D21}"/>
    <dgm:cxn modelId="{26EB61FC-B93C-436B-A311-22BEBEE41181}" type="presOf" srcId="{DCE1F3F8-BE89-4FCD-BE93-5BCE0F04BF51}" destId="{292A3ED3-B539-4C37-8CAE-A57645B17DB1}" srcOrd="0" destOrd="0" presId="urn:microsoft.com/office/officeart/2005/8/layout/orgChart1"/>
    <dgm:cxn modelId="{A1B2B2FE-9AA4-44B0-A1E2-151917EC0D4D}" srcId="{DCE1F3F8-BE89-4FCD-BE93-5BCE0F04BF51}" destId="{214E881A-00CC-4B9E-8CE9-067ED2C796A9}" srcOrd="0" destOrd="0" parTransId="{9B2BF090-D01D-4D7F-9323-E6053C3B33DA}" sibTransId="{C368E528-ACD6-4137-BA8E-ECE3739AE70A}"/>
    <dgm:cxn modelId="{C432AD4E-9AB2-41BD-92D5-8F4542E93B9A}" type="presParOf" srcId="{7954B77C-EC82-40B0-B366-8CFB2A53C933}" destId="{6DD598D3-A06A-4AE1-B571-535A9C14B6DA}" srcOrd="0" destOrd="0" presId="urn:microsoft.com/office/officeart/2005/8/layout/orgChart1"/>
    <dgm:cxn modelId="{73712EA3-6F82-4548-AFF8-87D532652041}" type="presParOf" srcId="{6DD598D3-A06A-4AE1-B571-535A9C14B6DA}" destId="{44F64F05-1CE0-4726-BD8C-6067ABAA2F38}" srcOrd="0" destOrd="0" presId="urn:microsoft.com/office/officeart/2005/8/layout/orgChart1"/>
    <dgm:cxn modelId="{BBD141CD-1D55-455A-B3A0-9BF3DF4D5D99}" type="presParOf" srcId="{44F64F05-1CE0-4726-BD8C-6067ABAA2F38}" destId="{292A3ED3-B539-4C37-8CAE-A57645B17DB1}" srcOrd="0" destOrd="0" presId="urn:microsoft.com/office/officeart/2005/8/layout/orgChart1"/>
    <dgm:cxn modelId="{D865440A-A074-4AEC-853A-4221092A4D19}" type="presParOf" srcId="{44F64F05-1CE0-4726-BD8C-6067ABAA2F38}" destId="{2E340113-C3A1-48A6-9E75-C9FAF4CA2C63}" srcOrd="1" destOrd="0" presId="urn:microsoft.com/office/officeart/2005/8/layout/orgChart1"/>
    <dgm:cxn modelId="{17881D42-B00D-47A1-8F53-B79DD16DCFED}" type="presParOf" srcId="{6DD598D3-A06A-4AE1-B571-535A9C14B6DA}" destId="{CFC6DFD2-2689-4AD8-8CF2-D0D55558C71D}" srcOrd="1" destOrd="0" presId="urn:microsoft.com/office/officeart/2005/8/layout/orgChart1"/>
    <dgm:cxn modelId="{ADAFEE02-3208-454E-9844-10527DA2D617}" type="presParOf" srcId="{CFC6DFD2-2689-4AD8-8CF2-D0D55558C71D}" destId="{BB353C7D-5AD3-438E-A2B2-0FB0F56A3C7C}" srcOrd="0" destOrd="0" presId="urn:microsoft.com/office/officeart/2005/8/layout/orgChart1"/>
    <dgm:cxn modelId="{86A8962B-AF6A-4CB0-B90C-DCB6686BB31C}" type="presParOf" srcId="{CFC6DFD2-2689-4AD8-8CF2-D0D55558C71D}" destId="{45B51AD3-61D4-422F-A3E8-48331E84F6A1}" srcOrd="1" destOrd="0" presId="urn:microsoft.com/office/officeart/2005/8/layout/orgChart1"/>
    <dgm:cxn modelId="{91D6CD2F-AFCA-4108-9005-8F594C09649D}" type="presParOf" srcId="{45B51AD3-61D4-422F-A3E8-48331E84F6A1}" destId="{6AD709F3-3458-4F37-AB53-C66A9C940182}" srcOrd="0" destOrd="0" presId="urn:microsoft.com/office/officeart/2005/8/layout/orgChart1"/>
    <dgm:cxn modelId="{C7335555-5DEF-4528-B090-BA14800B9A88}" type="presParOf" srcId="{6AD709F3-3458-4F37-AB53-C66A9C940182}" destId="{E495F462-E8A1-4682-9AA4-AF5C294D093F}" srcOrd="0" destOrd="0" presId="urn:microsoft.com/office/officeart/2005/8/layout/orgChart1"/>
    <dgm:cxn modelId="{BFDD9CF6-17D1-49D3-ADB8-DEE4EF82DBE0}" type="presParOf" srcId="{6AD709F3-3458-4F37-AB53-C66A9C940182}" destId="{A9CDEB9F-A9BC-4377-B529-318AC397EAFC}" srcOrd="1" destOrd="0" presId="urn:microsoft.com/office/officeart/2005/8/layout/orgChart1"/>
    <dgm:cxn modelId="{FDC1CA35-B6EA-423B-B60C-24886589BB65}" type="presParOf" srcId="{45B51AD3-61D4-422F-A3E8-48331E84F6A1}" destId="{BA43A979-68B1-4925-9443-DFE70E8E6102}" srcOrd="1" destOrd="0" presId="urn:microsoft.com/office/officeart/2005/8/layout/orgChart1"/>
    <dgm:cxn modelId="{1BB8F0AD-569C-43D4-8145-2107AC241207}" type="presParOf" srcId="{45B51AD3-61D4-422F-A3E8-48331E84F6A1}" destId="{416EFAD8-BDA2-4C03-B1C7-E54EF435D690}" srcOrd="2" destOrd="0" presId="urn:microsoft.com/office/officeart/2005/8/layout/orgChart1"/>
    <dgm:cxn modelId="{A3BB15A1-498D-4CFE-9117-8DCA1159133B}" type="presParOf" srcId="{CFC6DFD2-2689-4AD8-8CF2-D0D55558C71D}" destId="{3C5F166E-DEE2-4748-9F9E-BDCAF78E2289}" srcOrd="2" destOrd="0" presId="urn:microsoft.com/office/officeart/2005/8/layout/orgChart1"/>
    <dgm:cxn modelId="{679604D9-253E-4E63-99FA-AE44C0F84AC7}" type="presParOf" srcId="{CFC6DFD2-2689-4AD8-8CF2-D0D55558C71D}" destId="{F8B2BE91-A814-44B0-80D4-1BCE6F8F6881}" srcOrd="3" destOrd="0" presId="urn:microsoft.com/office/officeart/2005/8/layout/orgChart1"/>
    <dgm:cxn modelId="{9A53FAC9-B7F2-48F3-A56F-C89E089FC122}" type="presParOf" srcId="{F8B2BE91-A814-44B0-80D4-1BCE6F8F6881}" destId="{9A6DDC23-2869-42D1-BB4B-A2F6B64FE476}" srcOrd="0" destOrd="0" presId="urn:microsoft.com/office/officeart/2005/8/layout/orgChart1"/>
    <dgm:cxn modelId="{8409559D-D661-4AD1-BBCE-9C22C923BA02}" type="presParOf" srcId="{9A6DDC23-2869-42D1-BB4B-A2F6B64FE476}" destId="{81DC703E-4E38-4D65-BEDB-A5EF10709920}" srcOrd="0" destOrd="0" presId="urn:microsoft.com/office/officeart/2005/8/layout/orgChart1"/>
    <dgm:cxn modelId="{74204C75-AB00-4B22-9DDE-973615E32B6D}" type="presParOf" srcId="{9A6DDC23-2869-42D1-BB4B-A2F6B64FE476}" destId="{7272603C-08F1-4A14-89D6-A7A99E03FB42}" srcOrd="1" destOrd="0" presId="urn:microsoft.com/office/officeart/2005/8/layout/orgChart1"/>
    <dgm:cxn modelId="{D6EFCFFF-C330-42C8-B5E7-7CFF76B74F8A}" type="presParOf" srcId="{F8B2BE91-A814-44B0-80D4-1BCE6F8F6881}" destId="{2BBD4F3D-CB4B-4836-BEE7-6D090F9B51C8}" srcOrd="1" destOrd="0" presId="urn:microsoft.com/office/officeart/2005/8/layout/orgChart1"/>
    <dgm:cxn modelId="{3A98D45B-3FBA-411C-B36C-B9BE912564C9}" type="presParOf" srcId="{F8B2BE91-A814-44B0-80D4-1BCE6F8F6881}" destId="{BC7F67B9-BEBA-4A1C-8885-D6BEF485BB0B}" srcOrd="2" destOrd="0" presId="urn:microsoft.com/office/officeart/2005/8/layout/orgChart1"/>
    <dgm:cxn modelId="{B20EF193-5676-4754-A9A4-02B19E932403}" type="presParOf" srcId="{CFC6DFD2-2689-4AD8-8CF2-D0D55558C71D}" destId="{6CF9483C-F545-464B-B15A-FFFC2C67071D}" srcOrd="4" destOrd="0" presId="urn:microsoft.com/office/officeart/2005/8/layout/orgChart1"/>
    <dgm:cxn modelId="{4C8AFC72-6F8E-4C30-A425-406D273592C5}" type="presParOf" srcId="{CFC6DFD2-2689-4AD8-8CF2-D0D55558C71D}" destId="{7F542BF6-9B4D-49E7-90EF-EBE3A8A8F3C8}" srcOrd="5" destOrd="0" presId="urn:microsoft.com/office/officeart/2005/8/layout/orgChart1"/>
    <dgm:cxn modelId="{9080BCAF-E9B3-48B6-98C5-0A15F63EE9E7}" type="presParOf" srcId="{7F542BF6-9B4D-49E7-90EF-EBE3A8A8F3C8}" destId="{F0997941-7C9A-4737-A393-FF5698BBB428}" srcOrd="0" destOrd="0" presId="urn:microsoft.com/office/officeart/2005/8/layout/orgChart1"/>
    <dgm:cxn modelId="{C124559D-CF8B-42C4-B6A5-F00D8BD1A938}" type="presParOf" srcId="{F0997941-7C9A-4737-A393-FF5698BBB428}" destId="{7E6E68B9-6A37-446B-BC5D-42BE31EBC807}" srcOrd="0" destOrd="0" presId="urn:microsoft.com/office/officeart/2005/8/layout/orgChart1"/>
    <dgm:cxn modelId="{CC588789-D4A3-4D16-878B-F54FBB9DDEE7}" type="presParOf" srcId="{F0997941-7C9A-4737-A393-FF5698BBB428}" destId="{1B97F731-0D03-43A9-9307-AEADBEE11F10}" srcOrd="1" destOrd="0" presId="urn:microsoft.com/office/officeart/2005/8/layout/orgChart1"/>
    <dgm:cxn modelId="{966E239F-4E5D-441A-AB55-A107CBB98165}" type="presParOf" srcId="{7F542BF6-9B4D-49E7-90EF-EBE3A8A8F3C8}" destId="{822F871D-7339-4C56-9430-D1D513D0AF7F}" srcOrd="1" destOrd="0" presId="urn:microsoft.com/office/officeart/2005/8/layout/orgChart1"/>
    <dgm:cxn modelId="{017D5973-DA08-46EC-A7E8-1F948E0C6D6A}" type="presParOf" srcId="{7F542BF6-9B4D-49E7-90EF-EBE3A8A8F3C8}" destId="{41217617-3A45-49F1-8734-89FFC6BD6530}" srcOrd="2" destOrd="0" presId="urn:microsoft.com/office/officeart/2005/8/layout/orgChart1"/>
    <dgm:cxn modelId="{117C19F4-18E4-4D34-8D40-29DF830C9C4D}" type="presParOf" srcId="{6DD598D3-A06A-4AE1-B571-535A9C14B6DA}" destId="{8DA5638B-5EC3-4D6C-88CB-BA6550ADC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F11F8B-87B0-477B-B936-9C538BAE7AC0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D2DB52-92E6-4B75-9390-98C2B8ABBDE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Дополнительные материалы</a:t>
          </a:r>
        </a:p>
      </dgm:t>
    </dgm:pt>
    <dgm:pt modelId="{92A20ED5-2319-480B-B7DA-478C37BC9CF4}" type="parTrans" cxnId="{7B91E53F-3ADA-4273-843F-7F5CADB3695C}">
      <dgm:prSet/>
      <dgm:spPr/>
      <dgm:t>
        <a:bodyPr/>
        <a:lstStyle/>
        <a:p>
          <a:endParaRPr lang="ru-RU"/>
        </a:p>
      </dgm:t>
    </dgm:pt>
    <dgm:pt modelId="{4F164223-E7E4-4D13-9FD2-7975C1F7E901}" type="sibTrans" cxnId="{7B91E53F-3ADA-4273-843F-7F5CADB3695C}">
      <dgm:prSet/>
      <dgm:spPr/>
      <dgm:t>
        <a:bodyPr/>
        <a:lstStyle/>
        <a:p>
          <a:endParaRPr lang="ru-RU"/>
        </a:p>
      </dgm:t>
    </dgm:pt>
    <dgm:pt modelId="{EE414462-EDE7-4509-9DA9-A9003D65A13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Атласная бейка</a:t>
          </a:r>
        </a:p>
      </dgm:t>
    </dgm:pt>
    <dgm:pt modelId="{85E9890F-FFC5-45CC-87E2-000BADC8FD69}" type="parTrans" cxnId="{9F51F431-06D9-4093-AE80-F154885CA43E}">
      <dgm:prSet/>
      <dgm:spPr/>
      <dgm:t>
        <a:bodyPr/>
        <a:lstStyle/>
        <a:p>
          <a:endParaRPr lang="ru-RU"/>
        </a:p>
      </dgm:t>
    </dgm:pt>
    <dgm:pt modelId="{62FBFF20-2785-4BBE-86AD-C536912C3C7C}" type="sibTrans" cxnId="{9F51F431-06D9-4093-AE80-F154885CA43E}">
      <dgm:prSet/>
      <dgm:spPr/>
      <dgm:t>
        <a:bodyPr/>
        <a:lstStyle/>
        <a:p>
          <a:endParaRPr lang="ru-RU"/>
        </a:p>
      </dgm:t>
    </dgm:pt>
    <dgm:pt modelId="{DECAE5E0-634D-4995-9D15-BD8130E87B3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Нитки мулине</a:t>
          </a:r>
        </a:p>
      </dgm:t>
    </dgm:pt>
    <dgm:pt modelId="{03D856A3-8F02-4E83-97B1-6512737F9C90}" type="parTrans" cxnId="{EB91607C-A733-42C3-99F3-5FA4B609BF8E}">
      <dgm:prSet/>
      <dgm:spPr/>
      <dgm:t>
        <a:bodyPr/>
        <a:lstStyle/>
        <a:p>
          <a:endParaRPr lang="ru-RU"/>
        </a:p>
      </dgm:t>
    </dgm:pt>
    <dgm:pt modelId="{B8978B20-E261-4395-9F3E-A4F8CE7EAC13}" type="sibTrans" cxnId="{EB91607C-A733-42C3-99F3-5FA4B609BF8E}">
      <dgm:prSet/>
      <dgm:spPr/>
      <dgm:t>
        <a:bodyPr/>
        <a:lstStyle/>
        <a:p>
          <a:endParaRPr lang="ru-RU"/>
        </a:p>
      </dgm:t>
    </dgm:pt>
    <dgm:pt modelId="{AA7EC882-AD85-443C-B537-85A7B581D0D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Швейные нитки</a:t>
          </a:r>
        </a:p>
      </dgm:t>
    </dgm:pt>
    <dgm:pt modelId="{3ECDD0D9-A834-49F8-BC8F-8346276710CD}" type="parTrans" cxnId="{0D591F4A-1D01-4122-99BA-092999823846}">
      <dgm:prSet/>
      <dgm:spPr/>
      <dgm:t>
        <a:bodyPr/>
        <a:lstStyle/>
        <a:p>
          <a:endParaRPr lang="ru-RU"/>
        </a:p>
      </dgm:t>
    </dgm:pt>
    <dgm:pt modelId="{B505235E-92CC-4AF7-8843-C5030FE325F6}" type="sibTrans" cxnId="{0D591F4A-1D01-4122-99BA-092999823846}">
      <dgm:prSet/>
      <dgm:spPr/>
      <dgm:t>
        <a:bodyPr/>
        <a:lstStyle/>
        <a:p>
          <a:endParaRPr lang="ru-RU"/>
        </a:p>
      </dgm:t>
    </dgm:pt>
    <dgm:pt modelId="{679DFCD8-3D15-41F7-A258-24F9F8453160}" type="pres">
      <dgm:prSet presAssocID="{9FF11F8B-87B0-477B-B936-9C538BAE7A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3CFA50-4752-4AC7-9D70-4A8808186DB1}" type="pres">
      <dgm:prSet presAssocID="{52D2DB52-92E6-4B75-9390-98C2B8ABBDE1}" presName="hierRoot1" presStyleCnt="0">
        <dgm:presLayoutVars>
          <dgm:hierBranch val="init"/>
        </dgm:presLayoutVars>
      </dgm:prSet>
      <dgm:spPr/>
    </dgm:pt>
    <dgm:pt modelId="{BAAACB0E-D3F1-4B9F-B338-AF0270C10047}" type="pres">
      <dgm:prSet presAssocID="{52D2DB52-92E6-4B75-9390-98C2B8ABBDE1}" presName="rootComposite1" presStyleCnt="0"/>
      <dgm:spPr/>
    </dgm:pt>
    <dgm:pt modelId="{CF863F05-CE79-46BF-96F6-F8B415E4C3EB}" type="pres">
      <dgm:prSet presAssocID="{52D2DB52-92E6-4B75-9390-98C2B8ABBDE1}" presName="rootText1" presStyleLbl="node0" presStyleIdx="0" presStyleCnt="1">
        <dgm:presLayoutVars>
          <dgm:chPref val="3"/>
        </dgm:presLayoutVars>
      </dgm:prSet>
      <dgm:spPr/>
    </dgm:pt>
    <dgm:pt modelId="{2FBEE4D9-3FC9-41FD-8ECC-BD9D6511A868}" type="pres">
      <dgm:prSet presAssocID="{52D2DB52-92E6-4B75-9390-98C2B8ABBDE1}" presName="rootConnector1" presStyleLbl="node1" presStyleIdx="0" presStyleCnt="0"/>
      <dgm:spPr/>
    </dgm:pt>
    <dgm:pt modelId="{D61EA47E-41F1-4E81-BD01-F3ED4D4F5358}" type="pres">
      <dgm:prSet presAssocID="{52D2DB52-92E6-4B75-9390-98C2B8ABBDE1}" presName="hierChild2" presStyleCnt="0"/>
      <dgm:spPr/>
    </dgm:pt>
    <dgm:pt modelId="{099D3E04-EF4F-45A6-95F8-BA7EB72E2801}" type="pres">
      <dgm:prSet presAssocID="{85E9890F-FFC5-45CC-87E2-000BADC8FD69}" presName="Name37" presStyleLbl="parChTrans1D2" presStyleIdx="0" presStyleCnt="3"/>
      <dgm:spPr/>
    </dgm:pt>
    <dgm:pt modelId="{3217A89B-C0FC-4502-AB8E-5B3993A03FE8}" type="pres">
      <dgm:prSet presAssocID="{EE414462-EDE7-4509-9DA9-A9003D65A132}" presName="hierRoot2" presStyleCnt="0">
        <dgm:presLayoutVars>
          <dgm:hierBranch val="init"/>
        </dgm:presLayoutVars>
      </dgm:prSet>
      <dgm:spPr/>
    </dgm:pt>
    <dgm:pt modelId="{ACEF8C64-54DD-4474-AD38-640C84AD02F0}" type="pres">
      <dgm:prSet presAssocID="{EE414462-EDE7-4509-9DA9-A9003D65A132}" presName="rootComposite" presStyleCnt="0"/>
      <dgm:spPr/>
    </dgm:pt>
    <dgm:pt modelId="{9B9E4D4D-479E-4870-93C8-CADFF3E80F14}" type="pres">
      <dgm:prSet presAssocID="{EE414462-EDE7-4509-9DA9-A9003D65A132}" presName="rootText" presStyleLbl="node2" presStyleIdx="0" presStyleCnt="3">
        <dgm:presLayoutVars>
          <dgm:chPref val="3"/>
        </dgm:presLayoutVars>
      </dgm:prSet>
      <dgm:spPr/>
    </dgm:pt>
    <dgm:pt modelId="{D9B4AA98-081B-426C-8A96-497D733F0614}" type="pres">
      <dgm:prSet presAssocID="{EE414462-EDE7-4509-9DA9-A9003D65A132}" presName="rootConnector" presStyleLbl="node2" presStyleIdx="0" presStyleCnt="3"/>
      <dgm:spPr/>
    </dgm:pt>
    <dgm:pt modelId="{2E9C1D24-C1F5-471E-8E87-3C712FC476DC}" type="pres">
      <dgm:prSet presAssocID="{EE414462-EDE7-4509-9DA9-A9003D65A132}" presName="hierChild4" presStyleCnt="0"/>
      <dgm:spPr/>
    </dgm:pt>
    <dgm:pt modelId="{982B3623-D796-4150-BCD4-E03ADB7DF38B}" type="pres">
      <dgm:prSet presAssocID="{EE414462-EDE7-4509-9DA9-A9003D65A132}" presName="hierChild5" presStyleCnt="0"/>
      <dgm:spPr/>
    </dgm:pt>
    <dgm:pt modelId="{6FF413B5-96F9-48B2-9978-F2BC5AF0AD1E}" type="pres">
      <dgm:prSet presAssocID="{03D856A3-8F02-4E83-97B1-6512737F9C90}" presName="Name37" presStyleLbl="parChTrans1D2" presStyleIdx="1" presStyleCnt="3"/>
      <dgm:spPr/>
    </dgm:pt>
    <dgm:pt modelId="{5658DF25-373D-4F7F-9CFC-0AE6815FF32C}" type="pres">
      <dgm:prSet presAssocID="{DECAE5E0-634D-4995-9D15-BD8130E87B34}" presName="hierRoot2" presStyleCnt="0">
        <dgm:presLayoutVars>
          <dgm:hierBranch val="init"/>
        </dgm:presLayoutVars>
      </dgm:prSet>
      <dgm:spPr/>
    </dgm:pt>
    <dgm:pt modelId="{8286F5DB-C2C5-4558-9473-18F745963035}" type="pres">
      <dgm:prSet presAssocID="{DECAE5E0-634D-4995-9D15-BD8130E87B34}" presName="rootComposite" presStyleCnt="0"/>
      <dgm:spPr/>
    </dgm:pt>
    <dgm:pt modelId="{74D67662-F62C-460D-901A-85A90DB7624A}" type="pres">
      <dgm:prSet presAssocID="{DECAE5E0-634D-4995-9D15-BD8130E87B34}" presName="rootText" presStyleLbl="node2" presStyleIdx="1" presStyleCnt="3">
        <dgm:presLayoutVars>
          <dgm:chPref val="3"/>
        </dgm:presLayoutVars>
      </dgm:prSet>
      <dgm:spPr/>
    </dgm:pt>
    <dgm:pt modelId="{7C7ED7AD-3A85-491C-AFB8-98258A2CA817}" type="pres">
      <dgm:prSet presAssocID="{DECAE5E0-634D-4995-9D15-BD8130E87B34}" presName="rootConnector" presStyleLbl="node2" presStyleIdx="1" presStyleCnt="3"/>
      <dgm:spPr/>
    </dgm:pt>
    <dgm:pt modelId="{BAB8A296-B077-4391-9C20-4E856F115261}" type="pres">
      <dgm:prSet presAssocID="{DECAE5E0-634D-4995-9D15-BD8130E87B34}" presName="hierChild4" presStyleCnt="0"/>
      <dgm:spPr/>
    </dgm:pt>
    <dgm:pt modelId="{D63FDD72-C341-41B2-BDF4-66A6A984EC44}" type="pres">
      <dgm:prSet presAssocID="{DECAE5E0-634D-4995-9D15-BD8130E87B34}" presName="hierChild5" presStyleCnt="0"/>
      <dgm:spPr/>
    </dgm:pt>
    <dgm:pt modelId="{82026CA3-BBB7-4448-A2CB-CC8BE3DFAC67}" type="pres">
      <dgm:prSet presAssocID="{3ECDD0D9-A834-49F8-BC8F-8346276710CD}" presName="Name37" presStyleLbl="parChTrans1D2" presStyleIdx="2" presStyleCnt="3"/>
      <dgm:spPr/>
    </dgm:pt>
    <dgm:pt modelId="{503CFD49-F1C4-4C9C-9F0D-DDEAEBAAD6A2}" type="pres">
      <dgm:prSet presAssocID="{AA7EC882-AD85-443C-B537-85A7B581D0DE}" presName="hierRoot2" presStyleCnt="0">
        <dgm:presLayoutVars>
          <dgm:hierBranch val="init"/>
        </dgm:presLayoutVars>
      </dgm:prSet>
      <dgm:spPr/>
    </dgm:pt>
    <dgm:pt modelId="{99B76685-9DC8-44D3-B952-C115164658EA}" type="pres">
      <dgm:prSet presAssocID="{AA7EC882-AD85-443C-B537-85A7B581D0DE}" presName="rootComposite" presStyleCnt="0"/>
      <dgm:spPr/>
    </dgm:pt>
    <dgm:pt modelId="{E547C200-AA11-4C72-9974-46D7D5DD820F}" type="pres">
      <dgm:prSet presAssocID="{AA7EC882-AD85-443C-B537-85A7B581D0DE}" presName="rootText" presStyleLbl="node2" presStyleIdx="2" presStyleCnt="3">
        <dgm:presLayoutVars>
          <dgm:chPref val="3"/>
        </dgm:presLayoutVars>
      </dgm:prSet>
      <dgm:spPr/>
    </dgm:pt>
    <dgm:pt modelId="{900456F8-0A4F-483D-8816-8CCB9674C112}" type="pres">
      <dgm:prSet presAssocID="{AA7EC882-AD85-443C-B537-85A7B581D0DE}" presName="rootConnector" presStyleLbl="node2" presStyleIdx="2" presStyleCnt="3"/>
      <dgm:spPr/>
    </dgm:pt>
    <dgm:pt modelId="{B3F079D6-B996-479A-90D3-A717A1F4746E}" type="pres">
      <dgm:prSet presAssocID="{AA7EC882-AD85-443C-B537-85A7B581D0DE}" presName="hierChild4" presStyleCnt="0"/>
      <dgm:spPr/>
    </dgm:pt>
    <dgm:pt modelId="{000AD282-7B23-4681-930C-94C4365BDBC4}" type="pres">
      <dgm:prSet presAssocID="{AA7EC882-AD85-443C-B537-85A7B581D0DE}" presName="hierChild5" presStyleCnt="0"/>
      <dgm:spPr/>
    </dgm:pt>
    <dgm:pt modelId="{05EEE091-417E-4CEC-8160-3C6E9C1C748D}" type="pres">
      <dgm:prSet presAssocID="{52D2DB52-92E6-4B75-9390-98C2B8ABBDE1}" presName="hierChild3" presStyleCnt="0"/>
      <dgm:spPr/>
    </dgm:pt>
  </dgm:ptLst>
  <dgm:cxnLst>
    <dgm:cxn modelId="{DC4CFE0C-82D5-4A4A-9123-A7F35FC605E7}" type="presOf" srcId="{AA7EC882-AD85-443C-B537-85A7B581D0DE}" destId="{E547C200-AA11-4C72-9974-46D7D5DD820F}" srcOrd="0" destOrd="0" presId="urn:microsoft.com/office/officeart/2005/8/layout/orgChart1"/>
    <dgm:cxn modelId="{68587412-FC25-4826-8C84-6595BB2F9783}" type="presOf" srcId="{DECAE5E0-634D-4995-9D15-BD8130E87B34}" destId="{74D67662-F62C-460D-901A-85A90DB7624A}" srcOrd="0" destOrd="0" presId="urn:microsoft.com/office/officeart/2005/8/layout/orgChart1"/>
    <dgm:cxn modelId="{9F51F431-06D9-4093-AE80-F154885CA43E}" srcId="{52D2DB52-92E6-4B75-9390-98C2B8ABBDE1}" destId="{EE414462-EDE7-4509-9DA9-A9003D65A132}" srcOrd="0" destOrd="0" parTransId="{85E9890F-FFC5-45CC-87E2-000BADC8FD69}" sibTransId="{62FBFF20-2785-4BBE-86AD-C536912C3C7C}"/>
    <dgm:cxn modelId="{7B91E53F-3ADA-4273-843F-7F5CADB3695C}" srcId="{9FF11F8B-87B0-477B-B936-9C538BAE7AC0}" destId="{52D2DB52-92E6-4B75-9390-98C2B8ABBDE1}" srcOrd="0" destOrd="0" parTransId="{92A20ED5-2319-480B-B7DA-478C37BC9CF4}" sibTransId="{4F164223-E7E4-4D13-9FD2-7975C1F7E901}"/>
    <dgm:cxn modelId="{580BEE67-3344-4F4D-9FC4-6986D70D44C8}" type="presOf" srcId="{85E9890F-FFC5-45CC-87E2-000BADC8FD69}" destId="{099D3E04-EF4F-45A6-95F8-BA7EB72E2801}" srcOrd="0" destOrd="0" presId="urn:microsoft.com/office/officeart/2005/8/layout/orgChart1"/>
    <dgm:cxn modelId="{06899668-6F66-45BC-96B6-71CD649424D1}" type="presOf" srcId="{52D2DB52-92E6-4B75-9390-98C2B8ABBDE1}" destId="{CF863F05-CE79-46BF-96F6-F8B415E4C3EB}" srcOrd="0" destOrd="0" presId="urn:microsoft.com/office/officeart/2005/8/layout/orgChart1"/>
    <dgm:cxn modelId="{0D591F4A-1D01-4122-99BA-092999823846}" srcId="{52D2DB52-92E6-4B75-9390-98C2B8ABBDE1}" destId="{AA7EC882-AD85-443C-B537-85A7B581D0DE}" srcOrd="2" destOrd="0" parTransId="{3ECDD0D9-A834-49F8-BC8F-8346276710CD}" sibTransId="{B505235E-92CC-4AF7-8843-C5030FE325F6}"/>
    <dgm:cxn modelId="{F447AA6E-48A4-4F9F-BC7A-242309B409B5}" type="presOf" srcId="{3ECDD0D9-A834-49F8-BC8F-8346276710CD}" destId="{82026CA3-BBB7-4448-A2CB-CC8BE3DFAC67}" srcOrd="0" destOrd="0" presId="urn:microsoft.com/office/officeart/2005/8/layout/orgChart1"/>
    <dgm:cxn modelId="{EB91607C-A733-42C3-99F3-5FA4B609BF8E}" srcId="{52D2DB52-92E6-4B75-9390-98C2B8ABBDE1}" destId="{DECAE5E0-634D-4995-9D15-BD8130E87B34}" srcOrd="1" destOrd="0" parTransId="{03D856A3-8F02-4E83-97B1-6512737F9C90}" sibTransId="{B8978B20-E261-4395-9F3E-A4F8CE7EAC13}"/>
    <dgm:cxn modelId="{84A5EA9F-3772-4983-81B3-3CCD1983B3DB}" type="presOf" srcId="{EE414462-EDE7-4509-9DA9-A9003D65A132}" destId="{9B9E4D4D-479E-4870-93C8-CADFF3E80F14}" srcOrd="0" destOrd="0" presId="urn:microsoft.com/office/officeart/2005/8/layout/orgChart1"/>
    <dgm:cxn modelId="{15C9D8B8-84C0-4D3F-99BE-4A3E5969B52C}" type="presOf" srcId="{52D2DB52-92E6-4B75-9390-98C2B8ABBDE1}" destId="{2FBEE4D9-3FC9-41FD-8ECC-BD9D6511A868}" srcOrd="1" destOrd="0" presId="urn:microsoft.com/office/officeart/2005/8/layout/orgChart1"/>
    <dgm:cxn modelId="{B0AE9CCE-F434-4D45-927F-9418D4DC32E8}" type="presOf" srcId="{9FF11F8B-87B0-477B-B936-9C538BAE7AC0}" destId="{679DFCD8-3D15-41F7-A258-24F9F8453160}" srcOrd="0" destOrd="0" presId="urn:microsoft.com/office/officeart/2005/8/layout/orgChart1"/>
    <dgm:cxn modelId="{1C8ECDD1-D14C-4856-9BB7-03B51C061944}" type="presOf" srcId="{EE414462-EDE7-4509-9DA9-A9003D65A132}" destId="{D9B4AA98-081B-426C-8A96-497D733F0614}" srcOrd="1" destOrd="0" presId="urn:microsoft.com/office/officeart/2005/8/layout/orgChart1"/>
    <dgm:cxn modelId="{DBA340D6-9F97-48FA-B1D7-CB29A11B51FC}" type="presOf" srcId="{AA7EC882-AD85-443C-B537-85A7B581D0DE}" destId="{900456F8-0A4F-483D-8816-8CCB9674C112}" srcOrd="1" destOrd="0" presId="urn:microsoft.com/office/officeart/2005/8/layout/orgChart1"/>
    <dgm:cxn modelId="{C850A6D6-F2EE-42ED-BE66-B5D397C3647B}" type="presOf" srcId="{03D856A3-8F02-4E83-97B1-6512737F9C90}" destId="{6FF413B5-96F9-48B2-9978-F2BC5AF0AD1E}" srcOrd="0" destOrd="0" presId="urn:microsoft.com/office/officeart/2005/8/layout/orgChart1"/>
    <dgm:cxn modelId="{A33656FC-778F-4120-AA38-CE61FC89CD29}" type="presOf" srcId="{DECAE5E0-634D-4995-9D15-BD8130E87B34}" destId="{7C7ED7AD-3A85-491C-AFB8-98258A2CA817}" srcOrd="1" destOrd="0" presId="urn:microsoft.com/office/officeart/2005/8/layout/orgChart1"/>
    <dgm:cxn modelId="{49A0A388-BF7E-4843-912B-476CEA09D1C7}" type="presParOf" srcId="{679DFCD8-3D15-41F7-A258-24F9F8453160}" destId="{833CFA50-4752-4AC7-9D70-4A8808186DB1}" srcOrd="0" destOrd="0" presId="urn:microsoft.com/office/officeart/2005/8/layout/orgChart1"/>
    <dgm:cxn modelId="{2947C96F-02F6-467E-AB93-6930112A3129}" type="presParOf" srcId="{833CFA50-4752-4AC7-9D70-4A8808186DB1}" destId="{BAAACB0E-D3F1-4B9F-B338-AF0270C10047}" srcOrd="0" destOrd="0" presId="urn:microsoft.com/office/officeart/2005/8/layout/orgChart1"/>
    <dgm:cxn modelId="{3AB7EAD4-8157-4526-A547-63406B157118}" type="presParOf" srcId="{BAAACB0E-D3F1-4B9F-B338-AF0270C10047}" destId="{CF863F05-CE79-46BF-96F6-F8B415E4C3EB}" srcOrd="0" destOrd="0" presId="urn:microsoft.com/office/officeart/2005/8/layout/orgChart1"/>
    <dgm:cxn modelId="{81C72466-1EC0-400D-9E8B-D98A2C8B90AF}" type="presParOf" srcId="{BAAACB0E-D3F1-4B9F-B338-AF0270C10047}" destId="{2FBEE4D9-3FC9-41FD-8ECC-BD9D6511A868}" srcOrd="1" destOrd="0" presId="urn:microsoft.com/office/officeart/2005/8/layout/orgChart1"/>
    <dgm:cxn modelId="{96B8A0FE-CADC-4BF2-AB86-136671964EA4}" type="presParOf" srcId="{833CFA50-4752-4AC7-9D70-4A8808186DB1}" destId="{D61EA47E-41F1-4E81-BD01-F3ED4D4F5358}" srcOrd="1" destOrd="0" presId="urn:microsoft.com/office/officeart/2005/8/layout/orgChart1"/>
    <dgm:cxn modelId="{C64A068C-737C-4A5F-9ED9-2C9EEB0D749B}" type="presParOf" srcId="{D61EA47E-41F1-4E81-BD01-F3ED4D4F5358}" destId="{099D3E04-EF4F-45A6-95F8-BA7EB72E2801}" srcOrd="0" destOrd="0" presId="urn:microsoft.com/office/officeart/2005/8/layout/orgChart1"/>
    <dgm:cxn modelId="{7589BC4C-2693-49DC-8771-315D80EEAB91}" type="presParOf" srcId="{D61EA47E-41F1-4E81-BD01-F3ED4D4F5358}" destId="{3217A89B-C0FC-4502-AB8E-5B3993A03FE8}" srcOrd="1" destOrd="0" presId="urn:microsoft.com/office/officeart/2005/8/layout/orgChart1"/>
    <dgm:cxn modelId="{3BAF5425-2741-42CA-A2C1-66F25BCE2D91}" type="presParOf" srcId="{3217A89B-C0FC-4502-AB8E-5B3993A03FE8}" destId="{ACEF8C64-54DD-4474-AD38-640C84AD02F0}" srcOrd="0" destOrd="0" presId="urn:microsoft.com/office/officeart/2005/8/layout/orgChart1"/>
    <dgm:cxn modelId="{C2A1AF73-706B-4236-923C-3DC305F05D7E}" type="presParOf" srcId="{ACEF8C64-54DD-4474-AD38-640C84AD02F0}" destId="{9B9E4D4D-479E-4870-93C8-CADFF3E80F14}" srcOrd="0" destOrd="0" presId="urn:microsoft.com/office/officeart/2005/8/layout/orgChart1"/>
    <dgm:cxn modelId="{056EC76C-242C-4E14-9AB4-9B6133E706E4}" type="presParOf" srcId="{ACEF8C64-54DD-4474-AD38-640C84AD02F0}" destId="{D9B4AA98-081B-426C-8A96-497D733F0614}" srcOrd="1" destOrd="0" presId="urn:microsoft.com/office/officeart/2005/8/layout/orgChart1"/>
    <dgm:cxn modelId="{75F555D1-4F35-400A-9EDB-347610C8FAB9}" type="presParOf" srcId="{3217A89B-C0FC-4502-AB8E-5B3993A03FE8}" destId="{2E9C1D24-C1F5-471E-8E87-3C712FC476DC}" srcOrd="1" destOrd="0" presId="urn:microsoft.com/office/officeart/2005/8/layout/orgChart1"/>
    <dgm:cxn modelId="{E77902D8-6BF3-496D-924D-7B3807F8C1C7}" type="presParOf" srcId="{3217A89B-C0FC-4502-AB8E-5B3993A03FE8}" destId="{982B3623-D796-4150-BCD4-E03ADB7DF38B}" srcOrd="2" destOrd="0" presId="urn:microsoft.com/office/officeart/2005/8/layout/orgChart1"/>
    <dgm:cxn modelId="{E116A085-552B-494D-8C6E-5DE394E3D134}" type="presParOf" srcId="{D61EA47E-41F1-4E81-BD01-F3ED4D4F5358}" destId="{6FF413B5-96F9-48B2-9978-F2BC5AF0AD1E}" srcOrd="2" destOrd="0" presId="urn:microsoft.com/office/officeart/2005/8/layout/orgChart1"/>
    <dgm:cxn modelId="{462CFD28-CA48-4CA7-BE7F-751CF92CE7CC}" type="presParOf" srcId="{D61EA47E-41F1-4E81-BD01-F3ED4D4F5358}" destId="{5658DF25-373D-4F7F-9CFC-0AE6815FF32C}" srcOrd="3" destOrd="0" presId="urn:microsoft.com/office/officeart/2005/8/layout/orgChart1"/>
    <dgm:cxn modelId="{93E930DF-543F-4600-AB9E-244D9C2AFEA4}" type="presParOf" srcId="{5658DF25-373D-4F7F-9CFC-0AE6815FF32C}" destId="{8286F5DB-C2C5-4558-9473-18F745963035}" srcOrd="0" destOrd="0" presId="urn:microsoft.com/office/officeart/2005/8/layout/orgChart1"/>
    <dgm:cxn modelId="{5DF6A643-AB9D-4E55-A78D-9294EBF56489}" type="presParOf" srcId="{8286F5DB-C2C5-4558-9473-18F745963035}" destId="{74D67662-F62C-460D-901A-85A90DB7624A}" srcOrd="0" destOrd="0" presId="urn:microsoft.com/office/officeart/2005/8/layout/orgChart1"/>
    <dgm:cxn modelId="{BE06D148-A0C6-4265-9852-FF4F5D40D738}" type="presParOf" srcId="{8286F5DB-C2C5-4558-9473-18F745963035}" destId="{7C7ED7AD-3A85-491C-AFB8-98258A2CA817}" srcOrd="1" destOrd="0" presId="urn:microsoft.com/office/officeart/2005/8/layout/orgChart1"/>
    <dgm:cxn modelId="{5C80F9F6-437A-40A6-A6E9-1A5FBF18331F}" type="presParOf" srcId="{5658DF25-373D-4F7F-9CFC-0AE6815FF32C}" destId="{BAB8A296-B077-4391-9C20-4E856F115261}" srcOrd="1" destOrd="0" presId="urn:microsoft.com/office/officeart/2005/8/layout/orgChart1"/>
    <dgm:cxn modelId="{ADE10C98-9D65-4F6D-8189-E6D995820A86}" type="presParOf" srcId="{5658DF25-373D-4F7F-9CFC-0AE6815FF32C}" destId="{D63FDD72-C341-41B2-BDF4-66A6A984EC44}" srcOrd="2" destOrd="0" presId="urn:microsoft.com/office/officeart/2005/8/layout/orgChart1"/>
    <dgm:cxn modelId="{EF89098D-3702-43DD-8BF1-92073B784650}" type="presParOf" srcId="{D61EA47E-41F1-4E81-BD01-F3ED4D4F5358}" destId="{82026CA3-BBB7-4448-A2CB-CC8BE3DFAC67}" srcOrd="4" destOrd="0" presId="urn:microsoft.com/office/officeart/2005/8/layout/orgChart1"/>
    <dgm:cxn modelId="{DDC378A9-26B2-476C-A925-402F6F6DF13A}" type="presParOf" srcId="{D61EA47E-41F1-4E81-BD01-F3ED4D4F5358}" destId="{503CFD49-F1C4-4C9C-9F0D-DDEAEBAAD6A2}" srcOrd="5" destOrd="0" presId="urn:microsoft.com/office/officeart/2005/8/layout/orgChart1"/>
    <dgm:cxn modelId="{00F6E176-13D2-4388-ADA9-4261FC885AF0}" type="presParOf" srcId="{503CFD49-F1C4-4C9C-9F0D-DDEAEBAAD6A2}" destId="{99B76685-9DC8-44D3-B952-C115164658EA}" srcOrd="0" destOrd="0" presId="urn:microsoft.com/office/officeart/2005/8/layout/orgChart1"/>
    <dgm:cxn modelId="{7BD2B055-DEBE-4850-BB4A-325DC231FC69}" type="presParOf" srcId="{99B76685-9DC8-44D3-B952-C115164658EA}" destId="{E547C200-AA11-4C72-9974-46D7D5DD820F}" srcOrd="0" destOrd="0" presId="urn:microsoft.com/office/officeart/2005/8/layout/orgChart1"/>
    <dgm:cxn modelId="{71548A13-FB45-47D8-8D24-2E7647F0A921}" type="presParOf" srcId="{99B76685-9DC8-44D3-B952-C115164658EA}" destId="{900456F8-0A4F-483D-8816-8CCB9674C112}" srcOrd="1" destOrd="0" presId="urn:microsoft.com/office/officeart/2005/8/layout/orgChart1"/>
    <dgm:cxn modelId="{43C0AB71-5051-4308-A3D0-AFEA243C8878}" type="presParOf" srcId="{503CFD49-F1C4-4C9C-9F0D-DDEAEBAAD6A2}" destId="{B3F079D6-B996-479A-90D3-A717A1F4746E}" srcOrd="1" destOrd="0" presId="urn:microsoft.com/office/officeart/2005/8/layout/orgChart1"/>
    <dgm:cxn modelId="{DA8607A2-9AB3-4788-8889-2BFD3B9DD452}" type="presParOf" srcId="{503CFD49-F1C4-4C9C-9F0D-DDEAEBAAD6A2}" destId="{000AD282-7B23-4681-930C-94C4365BDBC4}" srcOrd="2" destOrd="0" presId="urn:microsoft.com/office/officeart/2005/8/layout/orgChart1"/>
    <dgm:cxn modelId="{EC1CF455-AB36-43AB-80E2-B59D31824930}" type="presParOf" srcId="{833CFA50-4752-4AC7-9D70-4A8808186DB1}" destId="{05EEE091-417E-4CEC-8160-3C6E9C1C74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E823-8029-4F7A-A9ED-3AA5EB478299}">
      <dsp:nvSpPr>
        <dsp:cNvPr id="0" name=""/>
        <dsp:cNvSpPr/>
      </dsp:nvSpPr>
      <dsp:spPr>
        <a:xfrm>
          <a:off x="4107656" y="1003838"/>
          <a:ext cx="2467321" cy="42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90"/>
              </a:lnTo>
              <a:lnTo>
                <a:pt x="2467321" y="211590"/>
              </a:lnTo>
              <a:lnTo>
                <a:pt x="2467321" y="42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81806-B8D3-4BBC-829D-3592F892F68C}">
      <dsp:nvSpPr>
        <dsp:cNvPr id="0" name=""/>
        <dsp:cNvSpPr/>
      </dsp:nvSpPr>
      <dsp:spPr>
        <a:xfrm>
          <a:off x="4061936" y="1003838"/>
          <a:ext cx="91440" cy="421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BFB03-D617-4EDB-AECA-99E48CAD2FB7}">
      <dsp:nvSpPr>
        <dsp:cNvPr id="0" name=""/>
        <dsp:cNvSpPr/>
      </dsp:nvSpPr>
      <dsp:spPr>
        <a:xfrm>
          <a:off x="1680769" y="1003838"/>
          <a:ext cx="2426886" cy="421195"/>
        </a:xfrm>
        <a:custGeom>
          <a:avLst/>
          <a:gdLst/>
          <a:ahLst/>
          <a:cxnLst/>
          <a:rect l="0" t="0" r="0" b="0"/>
          <a:pathLst>
            <a:path>
              <a:moveTo>
                <a:pt x="2426886" y="0"/>
              </a:moveTo>
              <a:lnTo>
                <a:pt x="2426886" y="210597"/>
              </a:lnTo>
              <a:lnTo>
                <a:pt x="0" y="210597"/>
              </a:lnTo>
              <a:lnTo>
                <a:pt x="0" y="421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E00E2-FF3D-48EB-AA43-722D03624B49}">
      <dsp:nvSpPr>
        <dsp:cNvPr id="0" name=""/>
        <dsp:cNvSpPr/>
      </dsp:nvSpPr>
      <dsp:spPr>
        <a:xfrm>
          <a:off x="3104810" y="993"/>
          <a:ext cx="2005691" cy="1002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Открытка</a:t>
          </a:r>
        </a:p>
      </dsp:txBody>
      <dsp:txXfrm>
        <a:off x="3104810" y="993"/>
        <a:ext cx="2005691" cy="1002845"/>
      </dsp:txXfrm>
    </dsp:sp>
    <dsp:sp modelId="{D10CCCA4-F974-40D6-BEF3-85415E7B7693}">
      <dsp:nvSpPr>
        <dsp:cNvPr id="0" name=""/>
        <dsp:cNvSpPr/>
      </dsp:nvSpPr>
      <dsp:spPr>
        <a:xfrm>
          <a:off x="677923" y="1425034"/>
          <a:ext cx="2005691" cy="1002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Батик</a:t>
          </a:r>
        </a:p>
      </dsp:txBody>
      <dsp:txXfrm>
        <a:off x="677923" y="1425034"/>
        <a:ext cx="2005691" cy="1002845"/>
      </dsp:txXfrm>
    </dsp:sp>
    <dsp:sp modelId="{103D1D2B-AEC7-4C63-88D1-6D748AFDBDDD}">
      <dsp:nvSpPr>
        <dsp:cNvPr id="0" name=""/>
        <dsp:cNvSpPr/>
      </dsp:nvSpPr>
      <dsp:spPr>
        <a:xfrm>
          <a:off x="3104810" y="1425034"/>
          <a:ext cx="2005691" cy="1002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Вышивка нитками мулине</a:t>
          </a:r>
        </a:p>
      </dsp:txBody>
      <dsp:txXfrm>
        <a:off x="3104810" y="1425034"/>
        <a:ext cx="2005691" cy="1002845"/>
      </dsp:txXfrm>
    </dsp:sp>
    <dsp:sp modelId="{98B06F3D-8193-4597-A7B7-A726424DD6A6}">
      <dsp:nvSpPr>
        <dsp:cNvPr id="0" name=""/>
        <dsp:cNvSpPr/>
      </dsp:nvSpPr>
      <dsp:spPr>
        <a:xfrm>
          <a:off x="5572132" y="1426027"/>
          <a:ext cx="2005691" cy="1002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Вышивка лентами</a:t>
          </a:r>
        </a:p>
      </dsp:txBody>
      <dsp:txXfrm>
        <a:off x="5572132" y="1426027"/>
        <a:ext cx="2005691" cy="1002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213F-ED88-4A2D-9DAF-CD98F07A530F}">
      <dsp:nvSpPr>
        <dsp:cNvPr id="0" name=""/>
        <dsp:cNvSpPr/>
      </dsp:nvSpPr>
      <dsp:spPr>
        <a:xfrm>
          <a:off x="4107656" y="1062913"/>
          <a:ext cx="2569466" cy="445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70"/>
              </a:lnTo>
              <a:lnTo>
                <a:pt x="2569466" y="222970"/>
              </a:lnTo>
              <a:lnTo>
                <a:pt x="2569466" y="4459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6348B-CC16-4217-9BE9-1B176EF8A499}">
      <dsp:nvSpPr>
        <dsp:cNvPr id="0" name=""/>
        <dsp:cNvSpPr/>
      </dsp:nvSpPr>
      <dsp:spPr>
        <a:xfrm>
          <a:off x="4061936" y="1062913"/>
          <a:ext cx="91440" cy="445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9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66ADB-D3AD-4DCA-A861-8585BA6F8A1B}">
      <dsp:nvSpPr>
        <dsp:cNvPr id="0" name=""/>
        <dsp:cNvSpPr/>
      </dsp:nvSpPr>
      <dsp:spPr>
        <a:xfrm>
          <a:off x="1538189" y="1062913"/>
          <a:ext cx="2569466" cy="445940"/>
        </a:xfrm>
        <a:custGeom>
          <a:avLst/>
          <a:gdLst/>
          <a:ahLst/>
          <a:cxnLst/>
          <a:rect l="0" t="0" r="0" b="0"/>
          <a:pathLst>
            <a:path>
              <a:moveTo>
                <a:pt x="2569466" y="0"/>
              </a:moveTo>
              <a:lnTo>
                <a:pt x="2569466" y="222970"/>
              </a:lnTo>
              <a:lnTo>
                <a:pt x="0" y="222970"/>
              </a:lnTo>
              <a:lnTo>
                <a:pt x="0" y="4459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2BA55-544A-4785-B971-4DD4FB4B7374}">
      <dsp:nvSpPr>
        <dsp:cNvPr id="0" name=""/>
        <dsp:cNvSpPr/>
      </dsp:nvSpPr>
      <dsp:spPr>
        <a:xfrm>
          <a:off x="3045893" y="1150"/>
          <a:ext cx="2123526" cy="1061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Другие идеи</a:t>
          </a:r>
        </a:p>
      </dsp:txBody>
      <dsp:txXfrm>
        <a:off x="3045893" y="1150"/>
        <a:ext cx="2123526" cy="1061763"/>
      </dsp:txXfrm>
    </dsp:sp>
    <dsp:sp modelId="{2F65627D-F420-46AE-A1DB-AF58776278C6}">
      <dsp:nvSpPr>
        <dsp:cNvPr id="0" name=""/>
        <dsp:cNvSpPr/>
      </dsp:nvSpPr>
      <dsp:spPr>
        <a:xfrm>
          <a:off x="476426" y="1508854"/>
          <a:ext cx="2123526" cy="1061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Панно с вышивкой лентами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 вариант</a:t>
          </a:r>
        </a:p>
      </dsp:txBody>
      <dsp:txXfrm>
        <a:off x="476426" y="1508854"/>
        <a:ext cx="2123526" cy="1061763"/>
      </dsp:txXfrm>
    </dsp:sp>
    <dsp:sp modelId="{E16FBEDD-3462-4257-878D-10FF04577C9D}">
      <dsp:nvSpPr>
        <dsp:cNvPr id="0" name=""/>
        <dsp:cNvSpPr/>
      </dsp:nvSpPr>
      <dsp:spPr>
        <a:xfrm>
          <a:off x="3045893" y="1508854"/>
          <a:ext cx="2123526" cy="1061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Вышивка зайчика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 вариант</a:t>
          </a:r>
        </a:p>
      </dsp:txBody>
      <dsp:txXfrm>
        <a:off x="3045893" y="1508854"/>
        <a:ext cx="2123526" cy="1061763"/>
      </dsp:txXfrm>
    </dsp:sp>
    <dsp:sp modelId="{BC321B9A-0566-46F2-9AE7-F3E5AFBA7F59}">
      <dsp:nvSpPr>
        <dsp:cNvPr id="0" name=""/>
        <dsp:cNvSpPr/>
      </dsp:nvSpPr>
      <dsp:spPr>
        <a:xfrm>
          <a:off x="5615359" y="1508854"/>
          <a:ext cx="2123526" cy="1061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Прихватки с вышивкой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 вариант</a:t>
          </a:r>
        </a:p>
      </dsp:txBody>
      <dsp:txXfrm>
        <a:off x="5615359" y="1508854"/>
        <a:ext cx="2123526" cy="1061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5D563-D8EA-4999-A0CB-1FAE6618E668}">
      <dsp:nvSpPr>
        <dsp:cNvPr id="0" name=""/>
        <dsp:cNvSpPr/>
      </dsp:nvSpPr>
      <dsp:spPr>
        <a:xfrm>
          <a:off x="4061965" y="968208"/>
          <a:ext cx="91440" cy="2069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9226"/>
              </a:lnTo>
              <a:lnTo>
                <a:pt x="84437" y="20692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A511A-539A-49F0-AB95-998E959ECD58}">
      <dsp:nvSpPr>
        <dsp:cNvPr id="0" name=""/>
        <dsp:cNvSpPr/>
      </dsp:nvSpPr>
      <dsp:spPr>
        <a:xfrm>
          <a:off x="4107685" y="968208"/>
          <a:ext cx="3141185" cy="158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432"/>
              </a:lnTo>
              <a:lnTo>
                <a:pt x="3141185" y="1382432"/>
              </a:lnTo>
              <a:lnTo>
                <a:pt x="3141185" y="1585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C2129-E4A0-4E3D-94EC-33A6570A784B}">
      <dsp:nvSpPr>
        <dsp:cNvPr id="0" name=""/>
        <dsp:cNvSpPr/>
      </dsp:nvSpPr>
      <dsp:spPr>
        <a:xfrm>
          <a:off x="3114452" y="968208"/>
          <a:ext cx="993232" cy="1576805"/>
        </a:xfrm>
        <a:custGeom>
          <a:avLst/>
          <a:gdLst/>
          <a:ahLst/>
          <a:cxnLst/>
          <a:rect l="0" t="0" r="0" b="0"/>
          <a:pathLst>
            <a:path>
              <a:moveTo>
                <a:pt x="993232" y="0"/>
              </a:moveTo>
              <a:lnTo>
                <a:pt x="993232" y="1373840"/>
              </a:lnTo>
              <a:lnTo>
                <a:pt x="0" y="1373840"/>
              </a:lnTo>
              <a:lnTo>
                <a:pt x="0" y="15768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7B1FC-CDE4-4231-8338-12E88442155D}">
      <dsp:nvSpPr>
        <dsp:cNvPr id="0" name=""/>
        <dsp:cNvSpPr/>
      </dsp:nvSpPr>
      <dsp:spPr>
        <a:xfrm>
          <a:off x="966499" y="968208"/>
          <a:ext cx="3141185" cy="1585977"/>
        </a:xfrm>
        <a:custGeom>
          <a:avLst/>
          <a:gdLst/>
          <a:ahLst/>
          <a:cxnLst/>
          <a:rect l="0" t="0" r="0" b="0"/>
          <a:pathLst>
            <a:path>
              <a:moveTo>
                <a:pt x="3141185" y="0"/>
              </a:moveTo>
              <a:lnTo>
                <a:pt x="3141185" y="1383012"/>
              </a:lnTo>
              <a:lnTo>
                <a:pt x="0" y="1383012"/>
              </a:lnTo>
              <a:lnTo>
                <a:pt x="0" y="15859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2DF15-1222-464D-A877-02CD8AC41484}">
      <dsp:nvSpPr>
        <dsp:cNvPr id="0" name=""/>
        <dsp:cNvSpPr/>
      </dsp:nvSpPr>
      <dsp:spPr>
        <a:xfrm>
          <a:off x="3141185" y="1709"/>
          <a:ext cx="1932998" cy="966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Техника вышивки</a:t>
          </a:r>
        </a:p>
      </dsp:txBody>
      <dsp:txXfrm>
        <a:off x="3141185" y="1709"/>
        <a:ext cx="1932998" cy="966499"/>
      </dsp:txXfrm>
    </dsp:sp>
    <dsp:sp modelId="{0E83981B-5FDC-42BE-89A4-A7F620DB4476}">
      <dsp:nvSpPr>
        <dsp:cNvPr id="0" name=""/>
        <dsp:cNvSpPr/>
      </dsp:nvSpPr>
      <dsp:spPr>
        <a:xfrm>
          <a:off x="0" y="2554185"/>
          <a:ext cx="1932998" cy="966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Крест</a:t>
          </a:r>
        </a:p>
      </dsp:txBody>
      <dsp:txXfrm>
        <a:off x="0" y="2554185"/>
        <a:ext cx="1932998" cy="966499"/>
      </dsp:txXfrm>
    </dsp:sp>
    <dsp:sp modelId="{F1CCC36A-67D8-4BD3-9D8B-FFE56A01667C}">
      <dsp:nvSpPr>
        <dsp:cNvPr id="0" name=""/>
        <dsp:cNvSpPr/>
      </dsp:nvSpPr>
      <dsp:spPr>
        <a:xfrm>
          <a:off x="2147952" y="2545013"/>
          <a:ext cx="1932998" cy="966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Атласная гладь</a:t>
          </a:r>
        </a:p>
      </dsp:txBody>
      <dsp:txXfrm>
        <a:off x="2147952" y="2545013"/>
        <a:ext cx="1932998" cy="966499"/>
      </dsp:txXfrm>
    </dsp:sp>
    <dsp:sp modelId="{AD1071CB-C38F-4C00-B4E0-51924D4F31E4}">
      <dsp:nvSpPr>
        <dsp:cNvPr id="0" name=""/>
        <dsp:cNvSpPr/>
      </dsp:nvSpPr>
      <dsp:spPr>
        <a:xfrm>
          <a:off x="6282371" y="2553605"/>
          <a:ext cx="1932998" cy="966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Рококо</a:t>
          </a:r>
        </a:p>
      </dsp:txBody>
      <dsp:txXfrm>
        <a:off x="6282371" y="2553605"/>
        <a:ext cx="1932998" cy="966499"/>
      </dsp:txXfrm>
    </dsp:sp>
    <dsp:sp modelId="{70B12248-AFEE-4719-A6B2-F8CFEE5B9AF5}">
      <dsp:nvSpPr>
        <dsp:cNvPr id="0" name=""/>
        <dsp:cNvSpPr/>
      </dsp:nvSpPr>
      <dsp:spPr>
        <a:xfrm>
          <a:off x="4146402" y="2554185"/>
          <a:ext cx="1932998" cy="966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Французский узелок</a:t>
          </a:r>
        </a:p>
      </dsp:txBody>
      <dsp:txXfrm>
        <a:off x="4146402" y="2554185"/>
        <a:ext cx="1932998" cy="966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9483C-F545-464B-B15A-FFFC2C67071D}">
      <dsp:nvSpPr>
        <dsp:cNvPr id="0" name=""/>
        <dsp:cNvSpPr/>
      </dsp:nvSpPr>
      <dsp:spPr>
        <a:xfrm>
          <a:off x="3821905" y="2551424"/>
          <a:ext cx="2704026" cy="46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46"/>
              </a:lnTo>
              <a:lnTo>
                <a:pt x="2704026" y="234646"/>
              </a:lnTo>
              <a:lnTo>
                <a:pt x="2704026" y="4692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F166E-DEE2-4748-9F9E-BDCAF78E2289}">
      <dsp:nvSpPr>
        <dsp:cNvPr id="0" name=""/>
        <dsp:cNvSpPr/>
      </dsp:nvSpPr>
      <dsp:spPr>
        <a:xfrm>
          <a:off x="3776185" y="2551424"/>
          <a:ext cx="91440" cy="469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2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53C7D-5AD3-438E-A2B2-0FB0F56A3C7C}">
      <dsp:nvSpPr>
        <dsp:cNvPr id="0" name=""/>
        <dsp:cNvSpPr/>
      </dsp:nvSpPr>
      <dsp:spPr>
        <a:xfrm>
          <a:off x="1117879" y="2551424"/>
          <a:ext cx="2704026" cy="469293"/>
        </a:xfrm>
        <a:custGeom>
          <a:avLst/>
          <a:gdLst/>
          <a:ahLst/>
          <a:cxnLst/>
          <a:rect l="0" t="0" r="0" b="0"/>
          <a:pathLst>
            <a:path>
              <a:moveTo>
                <a:pt x="2704026" y="0"/>
              </a:moveTo>
              <a:lnTo>
                <a:pt x="2704026" y="234646"/>
              </a:lnTo>
              <a:lnTo>
                <a:pt x="0" y="234646"/>
              </a:lnTo>
              <a:lnTo>
                <a:pt x="0" y="4692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A3ED3-B539-4C37-8CAE-A57645B17DB1}">
      <dsp:nvSpPr>
        <dsp:cNvPr id="0" name=""/>
        <dsp:cNvSpPr/>
      </dsp:nvSpPr>
      <dsp:spPr>
        <a:xfrm>
          <a:off x="2704539" y="1434057"/>
          <a:ext cx="2234732" cy="1117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Ткань для скатерти</a:t>
          </a:r>
        </a:p>
      </dsp:txBody>
      <dsp:txXfrm>
        <a:off x="2704539" y="1434057"/>
        <a:ext cx="2234732" cy="1117366"/>
      </dsp:txXfrm>
    </dsp:sp>
    <dsp:sp modelId="{E495F462-E8A1-4682-9AA4-AF5C294D093F}">
      <dsp:nvSpPr>
        <dsp:cNvPr id="0" name=""/>
        <dsp:cNvSpPr/>
      </dsp:nvSpPr>
      <dsp:spPr>
        <a:xfrm>
          <a:off x="513" y="3020717"/>
          <a:ext cx="2234732" cy="111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Лён</a:t>
          </a:r>
        </a:p>
      </dsp:txBody>
      <dsp:txXfrm>
        <a:off x="513" y="3020717"/>
        <a:ext cx="2234732" cy="1117366"/>
      </dsp:txXfrm>
    </dsp:sp>
    <dsp:sp modelId="{81DC703E-4E38-4D65-BEDB-A5EF10709920}">
      <dsp:nvSpPr>
        <dsp:cNvPr id="0" name=""/>
        <dsp:cNvSpPr/>
      </dsp:nvSpPr>
      <dsp:spPr>
        <a:xfrm>
          <a:off x="2704539" y="3020717"/>
          <a:ext cx="2234732" cy="111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Канва</a:t>
          </a:r>
        </a:p>
      </dsp:txBody>
      <dsp:txXfrm>
        <a:off x="2704539" y="3020717"/>
        <a:ext cx="2234732" cy="1117366"/>
      </dsp:txXfrm>
    </dsp:sp>
    <dsp:sp modelId="{7E6E68B9-6A37-446B-BC5D-42BE31EBC807}">
      <dsp:nvSpPr>
        <dsp:cNvPr id="0" name=""/>
        <dsp:cNvSpPr/>
      </dsp:nvSpPr>
      <dsp:spPr>
        <a:xfrm>
          <a:off x="5408566" y="3020717"/>
          <a:ext cx="2234732" cy="111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Атлас</a:t>
          </a:r>
        </a:p>
      </dsp:txBody>
      <dsp:txXfrm>
        <a:off x="5408566" y="3020717"/>
        <a:ext cx="2234732" cy="1117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26CA3-BBB7-4448-A2CB-CC8BE3DFAC67}">
      <dsp:nvSpPr>
        <dsp:cNvPr id="0" name=""/>
        <dsp:cNvSpPr/>
      </dsp:nvSpPr>
      <dsp:spPr>
        <a:xfrm>
          <a:off x="3893344" y="2547039"/>
          <a:ext cx="2754569" cy="47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32"/>
              </a:lnTo>
              <a:lnTo>
                <a:pt x="2754569" y="239032"/>
              </a:lnTo>
              <a:lnTo>
                <a:pt x="2754569" y="4780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13B5-96F9-48B2-9978-F2BC5AF0AD1E}">
      <dsp:nvSpPr>
        <dsp:cNvPr id="0" name=""/>
        <dsp:cNvSpPr/>
      </dsp:nvSpPr>
      <dsp:spPr>
        <a:xfrm>
          <a:off x="3847624" y="2547039"/>
          <a:ext cx="91440" cy="478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0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3E04-EF4F-45A6-95F8-BA7EB72E2801}">
      <dsp:nvSpPr>
        <dsp:cNvPr id="0" name=""/>
        <dsp:cNvSpPr/>
      </dsp:nvSpPr>
      <dsp:spPr>
        <a:xfrm>
          <a:off x="1138774" y="2547039"/>
          <a:ext cx="2754569" cy="478065"/>
        </a:xfrm>
        <a:custGeom>
          <a:avLst/>
          <a:gdLst/>
          <a:ahLst/>
          <a:cxnLst/>
          <a:rect l="0" t="0" r="0" b="0"/>
          <a:pathLst>
            <a:path>
              <a:moveTo>
                <a:pt x="2754569" y="0"/>
              </a:moveTo>
              <a:lnTo>
                <a:pt x="2754569" y="239032"/>
              </a:lnTo>
              <a:lnTo>
                <a:pt x="0" y="239032"/>
              </a:lnTo>
              <a:lnTo>
                <a:pt x="0" y="4780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63F05-CE79-46BF-96F6-F8B415E4C3EB}">
      <dsp:nvSpPr>
        <dsp:cNvPr id="0" name=""/>
        <dsp:cNvSpPr/>
      </dsp:nvSpPr>
      <dsp:spPr>
        <a:xfrm>
          <a:off x="2755092" y="1408787"/>
          <a:ext cx="2276503" cy="1138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Дополнительные материалы</a:t>
          </a:r>
        </a:p>
      </dsp:txBody>
      <dsp:txXfrm>
        <a:off x="2755092" y="1408787"/>
        <a:ext cx="2276503" cy="1138251"/>
      </dsp:txXfrm>
    </dsp:sp>
    <dsp:sp modelId="{9B9E4D4D-479E-4870-93C8-CADFF3E80F14}">
      <dsp:nvSpPr>
        <dsp:cNvPr id="0" name=""/>
        <dsp:cNvSpPr/>
      </dsp:nvSpPr>
      <dsp:spPr>
        <a:xfrm>
          <a:off x="522" y="3025105"/>
          <a:ext cx="2276503" cy="1138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Атласная бейка</a:t>
          </a:r>
        </a:p>
      </dsp:txBody>
      <dsp:txXfrm>
        <a:off x="522" y="3025105"/>
        <a:ext cx="2276503" cy="1138251"/>
      </dsp:txXfrm>
    </dsp:sp>
    <dsp:sp modelId="{74D67662-F62C-460D-901A-85A90DB7624A}">
      <dsp:nvSpPr>
        <dsp:cNvPr id="0" name=""/>
        <dsp:cNvSpPr/>
      </dsp:nvSpPr>
      <dsp:spPr>
        <a:xfrm>
          <a:off x="2755092" y="3025105"/>
          <a:ext cx="2276503" cy="1138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Нитки мулине</a:t>
          </a:r>
        </a:p>
      </dsp:txBody>
      <dsp:txXfrm>
        <a:off x="2755092" y="3025105"/>
        <a:ext cx="2276503" cy="1138251"/>
      </dsp:txXfrm>
    </dsp:sp>
    <dsp:sp modelId="{E547C200-AA11-4C72-9974-46D7D5DD820F}">
      <dsp:nvSpPr>
        <dsp:cNvPr id="0" name=""/>
        <dsp:cNvSpPr/>
      </dsp:nvSpPr>
      <dsp:spPr>
        <a:xfrm>
          <a:off x="5509661" y="3025105"/>
          <a:ext cx="2276503" cy="1138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Швейные нитки</a:t>
          </a:r>
        </a:p>
      </dsp:txBody>
      <dsp:txXfrm>
        <a:off x="5509661" y="3025105"/>
        <a:ext cx="2276503" cy="1138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audio" Target="../media/audio1.wav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540D3A1F-A297-45FC-BBFA-4A34BCD0C39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FF9002EA-B351-4ED8-95AD-57A33FDC436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6">
            <a:extLst>
              <a:ext uri="{FF2B5EF4-FFF2-40B4-BE49-F238E27FC236}">
                <a16:creationId xmlns:a16="http://schemas.microsoft.com/office/drawing/2014/main" id="{3556D3C6-ABAA-450D-8F9E-C88B1D3CE01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7">
            <a:extLst>
              <a:ext uri="{FF2B5EF4-FFF2-40B4-BE49-F238E27FC236}">
                <a16:creationId xmlns:a16="http://schemas.microsoft.com/office/drawing/2014/main" id="{D2EB3065-078A-4AD7-BCFC-5765C5D29D4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8">
            <a:extLst>
              <a:ext uri="{FF2B5EF4-FFF2-40B4-BE49-F238E27FC236}">
                <a16:creationId xmlns:a16="http://schemas.microsoft.com/office/drawing/2014/main" id="{C3939941-3103-4130-8422-809223DD7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>
            <a:extLst>
              <a:ext uri="{FF2B5EF4-FFF2-40B4-BE49-F238E27FC236}">
                <a16:creationId xmlns:a16="http://schemas.microsoft.com/office/drawing/2014/main" id="{61275617-4AD7-45FF-A472-A90B6643E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0">
            <a:extLst>
              <a:ext uri="{FF2B5EF4-FFF2-40B4-BE49-F238E27FC236}">
                <a16:creationId xmlns:a16="http://schemas.microsoft.com/office/drawing/2014/main" id="{3187B000-C112-4067-B726-1B95B7B7E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23">
            <a:extLst>
              <a:ext uri="{FF2B5EF4-FFF2-40B4-BE49-F238E27FC236}">
                <a16:creationId xmlns:a16="http://schemas.microsoft.com/office/drawing/2014/main" id="{8467BF4D-3026-4757-80CB-477FC821C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24">
            <a:extLst>
              <a:ext uri="{FF2B5EF4-FFF2-40B4-BE49-F238E27FC236}">
                <a16:creationId xmlns:a16="http://schemas.microsoft.com/office/drawing/2014/main" id="{0D9EEFFF-5538-4D1F-B886-16DA3102E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5">
            <a:extLst>
              <a:ext uri="{FF2B5EF4-FFF2-40B4-BE49-F238E27FC236}">
                <a16:creationId xmlns:a16="http://schemas.microsoft.com/office/drawing/2014/main" id="{56AE98B8-73F3-4868-9F5F-CB5A8BB7B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>
            <a:extLst>
              <a:ext uri="{FF2B5EF4-FFF2-40B4-BE49-F238E27FC236}">
                <a16:creationId xmlns:a16="http://schemas.microsoft.com/office/drawing/2014/main" id="{F63FC0CA-59FF-4E45-8F05-4DA740E00FB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7">
            <a:extLst>
              <a:ext uri="{FF2B5EF4-FFF2-40B4-BE49-F238E27FC236}">
                <a16:creationId xmlns:a16="http://schemas.microsoft.com/office/drawing/2014/main" id="{4A3A81E6-99D2-4F06-ADA0-41FFF81DA22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8">
            <a:extLst>
              <a:ext uri="{FF2B5EF4-FFF2-40B4-BE49-F238E27FC236}">
                <a16:creationId xmlns:a16="http://schemas.microsoft.com/office/drawing/2014/main" id="{F2CCEF25-CCDD-4014-AC7C-3E269010FC79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9">
            <a:extLst>
              <a:ext uri="{FF2B5EF4-FFF2-40B4-BE49-F238E27FC236}">
                <a16:creationId xmlns:a16="http://schemas.microsoft.com/office/drawing/2014/main" id="{9509E129-AD79-4C71-AFA0-97DF77419D5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30">
            <a:extLst>
              <a:ext uri="{FF2B5EF4-FFF2-40B4-BE49-F238E27FC236}">
                <a16:creationId xmlns:a16="http://schemas.microsoft.com/office/drawing/2014/main" id="{52B38FFD-9302-4422-9CC0-3DB2DD21C1C8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31">
            <a:extLst>
              <a:ext uri="{FF2B5EF4-FFF2-40B4-BE49-F238E27FC236}">
                <a16:creationId xmlns:a16="http://schemas.microsoft.com/office/drawing/2014/main" id="{FF69E3CC-1EC5-405F-BA88-23FEE5ABEA8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>
            <a:extLst>
              <a:ext uri="{FF2B5EF4-FFF2-40B4-BE49-F238E27FC236}">
                <a16:creationId xmlns:a16="http://schemas.microsoft.com/office/drawing/2014/main" id="{70FDC050-8C8C-4A88-91B9-3EC890F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FBF3-150F-46CD-8D51-D75C843BB62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23" name="Нижний колонтитул 16">
            <a:extLst>
              <a:ext uri="{FF2B5EF4-FFF2-40B4-BE49-F238E27FC236}">
                <a16:creationId xmlns:a16="http://schemas.microsoft.com/office/drawing/2014/main" id="{3CC72502-EE82-449F-9B90-119ABAD5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>
            <a:extLst>
              <a:ext uri="{FF2B5EF4-FFF2-40B4-BE49-F238E27FC236}">
                <a16:creationId xmlns:a16="http://schemas.microsoft.com/office/drawing/2014/main" id="{AAA1A600-4557-49E9-BD1D-62DAA286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F2F3C9A-3D6C-4BE7-996E-3F6FF7651B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620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CEA9DFFF-16DA-4DE6-8AA9-99359363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3D97-D2EC-4A26-8208-9A6E3F586E2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0AA700CD-3BD5-49B9-B3BD-E983CC60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83A21B29-A0A9-4F9A-A7AE-4C5743FD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EB9C4-6E74-4C30-BA19-48A3DFB511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8239765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8142F062-F37D-4A21-9376-17DDDA1E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F841-4549-4800-A009-5D15A6122CC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9D317F54-2D31-40AE-A0B0-7E820DB1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4BD90AFF-F63E-4D3E-8690-17F556BA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F541-E192-43D7-96EF-F1F84B5746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6695390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id="{11B6561D-7CFE-4396-8398-55F2A4DE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E7FFA6-35E2-4AC8-B868-AA8455F2473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омер слайда 8">
            <a:extLst>
              <a:ext uri="{FF2B5EF4-FFF2-40B4-BE49-F238E27FC236}">
                <a16:creationId xmlns:a16="http://schemas.microsoft.com/office/drawing/2014/main" id="{5C2EA787-9A7E-4BF7-B402-B028AE1578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4DB2BF-F75E-4E36-BDD1-5286B125446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F732BA65-7A28-4DC4-A642-79CB006592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98694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A19E7AEB-C749-47DF-8008-26883C619AB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DB89CED3-A500-4497-93BA-41329FA03F0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6">
            <a:extLst>
              <a:ext uri="{FF2B5EF4-FFF2-40B4-BE49-F238E27FC236}">
                <a16:creationId xmlns:a16="http://schemas.microsoft.com/office/drawing/2014/main" id="{F566307D-FBB4-4FEA-BD7F-62CBCB87DD6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7">
            <a:extLst>
              <a:ext uri="{FF2B5EF4-FFF2-40B4-BE49-F238E27FC236}">
                <a16:creationId xmlns:a16="http://schemas.microsoft.com/office/drawing/2014/main" id="{A8D4B5C7-844E-4089-91B7-C8DA080E74F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8">
            <a:extLst>
              <a:ext uri="{FF2B5EF4-FFF2-40B4-BE49-F238E27FC236}">
                <a16:creationId xmlns:a16="http://schemas.microsoft.com/office/drawing/2014/main" id="{9A5DA479-7EA1-40A7-B94C-35567F659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9">
            <a:extLst>
              <a:ext uri="{FF2B5EF4-FFF2-40B4-BE49-F238E27FC236}">
                <a16:creationId xmlns:a16="http://schemas.microsoft.com/office/drawing/2014/main" id="{44FBCDBE-14BD-4486-8C56-C58EA5F88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20">
            <a:extLst>
              <a:ext uri="{FF2B5EF4-FFF2-40B4-BE49-F238E27FC236}">
                <a16:creationId xmlns:a16="http://schemas.microsoft.com/office/drawing/2014/main" id="{7ABE932E-E0FC-44F9-86FF-5A3D57E3B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>
            <a:extLst>
              <a:ext uri="{FF2B5EF4-FFF2-40B4-BE49-F238E27FC236}">
                <a16:creationId xmlns:a16="http://schemas.microsoft.com/office/drawing/2014/main" id="{B5DF5B63-D9A0-48F1-B7CA-365859937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4">
            <a:extLst>
              <a:ext uri="{FF2B5EF4-FFF2-40B4-BE49-F238E27FC236}">
                <a16:creationId xmlns:a16="http://schemas.microsoft.com/office/drawing/2014/main" id="{6C452323-CD8E-41E4-957D-191A68D3F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25">
            <a:extLst>
              <a:ext uri="{FF2B5EF4-FFF2-40B4-BE49-F238E27FC236}">
                <a16:creationId xmlns:a16="http://schemas.microsoft.com/office/drawing/2014/main" id="{B7B8D8AD-E238-4468-BCAF-FDD5F7D82A0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26">
            <a:extLst>
              <a:ext uri="{FF2B5EF4-FFF2-40B4-BE49-F238E27FC236}">
                <a16:creationId xmlns:a16="http://schemas.microsoft.com/office/drawing/2014/main" id="{1D81D1F2-2FAD-45AD-A80F-EB07F4B4A4E2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27">
            <a:extLst>
              <a:ext uri="{FF2B5EF4-FFF2-40B4-BE49-F238E27FC236}">
                <a16:creationId xmlns:a16="http://schemas.microsoft.com/office/drawing/2014/main" id="{3BACDFF9-1165-4A8C-9C52-F964EAB62893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8">
            <a:extLst>
              <a:ext uri="{FF2B5EF4-FFF2-40B4-BE49-F238E27FC236}">
                <a16:creationId xmlns:a16="http://schemas.microsoft.com/office/drawing/2014/main" id="{BE2ACB5E-E946-4BBF-A696-FF5136A18ED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9">
            <a:extLst>
              <a:ext uri="{FF2B5EF4-FFF2-40B4-BE49-F238E27FC236}">
                <a16:creationId xmlns:a16="http://schemas.microsoft.com/office/drawing/2014/main" id="{C89F0EB9-2FEF-4371-96F8-0696A48389DC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30">
            <a:extLst>
              <a:ext uri="{FF2B5EF4-FFF2-40B4-BE49-F238E27FC236}">
                <a16:creationId xmlns:a16="http://schemas.microsoft.com/office/drawing/2014/main" id="{B3BB4FD2-7B5B-4783-B3E9-8DF973BCCB89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31">
            <a:extLst>
              <a:ext uri="{FF2B5EF4-FFF2-40B4-BE49-F238E27FC236}">
                <a16:creationId xmlns:a16="http://schemas.microsoft.com/office/drawing/2014/main" id="{970CF2AF-35AC-46E8-ACDB-D777E9557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ACA24D61-8DB9-4EF1-9696-2AE782B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4894-5AF2-452C-9DCB-966964093BF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3F9A48C9-04A1-4340-8930-6FB36FCF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017F0231-03B0-46A7-BD1E-CE2CCC4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8165483-07B9-4023-A441-3E0F82F801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415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57C15C67-B732-46F2-9621-B1641F4F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31BD-2F02-4387-AB54-7CF6A127FA8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25908123-0085-4378-A35F-E448C0A6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3820357B-6B32-42D7-AD15-7994BAD1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CB35E-41A5-4FCB-9DA5-7A03B092E7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050677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931AE419-497D-4432-BD78-04413FEB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5477-07B7-42B2-BADC-7894F156796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8434E141-3B9E-49A4-AE22-63134416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D06CEBCA-B169-4CEC-BC9C-4773CAEF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B8B20-4F85-4EFF-91BC-99721B20F5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9318551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>
            <a:extLst>
              <a:ext uri="{FF2B5EF4-FFF2-40B4-BE49-F238E27FC236}">
                <a16:creationId xmlns:a16="http://schemas.microsoft.com/office/drawing/2014/main" id="{6D2900EC-A450-42A6-9F22-E6602831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06D48F-B08F-4BA3-9102-9382BBDFCE5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3C17F4D9-D0A5-4751-A49A-D588EA578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F3E13D-F4B0-431D-A844-2F85F2023F8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id="{AAAD106C-952C-40C1-A190-46454015AA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92677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5707506A-A0F1-425B-BA2B-0811A5C5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CB3D-E9FF-4991-AA94-0D904FE7F48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2C84BA-15A7-4995-B8BD-5B09296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78C6BF08-289D-4102-B064-66D8778D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82B1-4006-4B2A-BB1C-871AC42EC2D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4904036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>
            <a:extLst>
              <a:ext uri="{FF2B5EF4-FFF2-40B4-BE49-F238E27FC236}">
                <a16:creationId xmlns:a16="http://schemas.microsoft.com/office/drawing/2014/main" id="{75F8C5B1-B3BA-46A0-B4A5-88CFAD1C3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14">
            <a:extLst>
              <a:ext uri="{FF2B5EF4-FFF2-40B4-BE49-F238E27FC236}">
                <a16:creationId xmlns:a16="http://schemas.microsoft.com/office/drawing/2014/main" id="{60EC5F02-E417-4F4F-AF2F-D35124531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6">
            <a:extLst>
              <a:ext uri="{FF2B5EF4-FFF2-40B4-BE49-F238E27FC236}">
                <a16:creationId xmlns:a16="http://schemas.microsoft.com/office/drawing/2014/main" id="{F79BE738-7CDC-4DD2-A83C-7FB8F7607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7">
            <a:extLst>
              <a:ext uri="{FF2B5EF4-FFF2-40B4-BE49-F238E27FC236}">
                <a16:creationId xmlns:a16="http://schemas.microsoft.com/office/drawing/2014/main" id="{D82B332E-E196-4F01-BDFC-573F04942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>
            <a:extLst>
              <a:ext uri="{FF2B5EF4-FFF2-40B4-BE49-F238E27FC236}">
                <a16:creationId xmlns:a16="http://schemas.microsoft.com/office/drawing/2014/main" id="{42FAA1C5-4AE3-49A5-A2CA-03DB338A109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>
            <a:extLst>
              <a:ext uri="{FF2B5EF4-FFF2-40B4-BE49-F238E27FC236}">
                <a16:creationId xmlns:a16="http://schemas.microsoft.com/office/drawing/2014/main" id="{4FAF12CB-A095-4D60-87FB-0B909B536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20">
            <a:extLst>
              <a:ext uri="{FF2B5EF4-FFF2-40B4-BE49-F238E27FC236}">
                <a16:creationId xmlns:a16="http://schemas.microsoft.com/office/drawing/2014/main" id="{266D873F-6593-438B-A7B6-2DFF9FE028D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>
            <a:extLst>
              <a:ext uri="{FF2B5EF4-FFF2-40B4-BE49-F238E27FC236}">
                <a16:creationId xmlns:a16="http://schemas.microsoft.com/office/drawing/2014/main" id="{AB47A4FC-4BC5-4EEB-88CA-9974FD31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3560A4-EF0F-40FF-BA2B-75AD7A8DE25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3" name="Номер слайда 21">
            <a:extLst>
              <a:ext uri="{FF2B5EF4-FFF2-40B4-BE49-F238E27FC236}">
                <a16:creationId xmlns:a16="http://schemas.microsoft.com/office/drawing/2014/main" id="{FFDE6394-3A32-468A-A967-66225D1EE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B2533A-472A-4AAD-867A-29E1CA290CD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4" name="Нижний колонтитул 22">
            <a:extLst>
              <a:ext uri="{FF2B5EF4-FFF2-40B4-BE49-F238E27FC236}">
                <a16:creationId xmlns:a16="http://schemas.microsoft.com/office/drawing/2014/main" id="{C5FA49F8-3485-4F8B-BF0E-F3F374E448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9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>
            <a:extLst>
              <a:ext uri="{FF2B5EF4-FFF2-40B4-BE49-F238E27FC236}">
                <a16:creationId xmlns:a16="http://schemas.microsoft.com/office/drawing/2014/main" id="{2F2DF68F-48AA-4B4D-8859-101ED9E14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4">
            <a:extLst>
              <a:ext uri="{FF2B5EF4-FFF2-40B4-BE49-F238E27FC236}">
                <a16:creationId xmlns:a16="http://schemas.microsoft.com/office/drawing/2014/main" id="{33410D43-0A26-43E4-B8E3-560A09352E37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>
            <a:extLst>
              <a:ext uri="{FF2B5EF4-FFF2-40B4-BE49-F238E27FC236}">
                <a16:creationId xmlns:a16="http://schemas.microsoft.com/office/drawing/2014/main" id="{AA8E8ED6-0E98-4F85-BA54-4BEAD3D88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7">
            <a:extLst>
              <a:ext uri="{FF2B5EF4-FFF2-40B4-BE49-F238E27FC236}">
                <a16:creationId xmlns:a16="http://schemas.microsoft.com/office/drawing/2014/main" id="{A2629DC8-ED08-4658-AC3D-7814EC350FD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>
            <a:extLst>
              <a:ext uri="{FF2B5EF4-FFF2-40B4-BE49-F238E27FC236}">
                <a16:creationId xmlns:a16="http://schemas.microsoft.com/office/drawing/2014/main" id="{400528D4-3A15-409B-84B7-0902E8A35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9">
            <a:extLst>
              <a:ext uri="{FF2B5EF4-FFF2-40B4-BE49-F238E27FC236}">
                <a16:creationId xmlns:a16="http://schemas.microsoft.com/office/drawing/2014/main" id="{899B89E4-F256-49CB-98F6-FD0F86E2D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0">
            <a:extLst>
              <a:ext uri="{FF2B5EF4-FFF2-40B4-BE49-F238E27FC236}">
                <a16:creationId xmlns:a16="http://schemas.microsoft.com/office/drawing/2014/main" id="{088EF656-7ACD-4800-A6BF-7AC642501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>
            <a:extLst>
              <a:ext uri="{FF2B5EF4-FFF2-40B4-BE49-F238E27FC236}">
                <a16:creationId xmlns:a16="http://schemas.microsoft.com/office/drawing/2014/main" id="{3FD61047-B005-4C81-9366-F611C551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8EBC4C-1DFD-43E1-BFCD-3734F11870A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3" name="Номер слайда 17">
            <a:extLst>
              <a:ext uri="{FF2B5EF4-FFF2-40B4-BE49-F238E27FC236}">
                <a16:creationId xmlns:a16="http://schemas.microsoft.com/office/drawing/2014/main" id="{ED68C8E8-5FA3-42F2-93D6-0146CABA3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67C06-395D-4C1A-B34B-6E8A10ED4CB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4" name="Нижний колонтитул 20">
            <a:extLst>
              <a:ext uri="{FF2B5EF4-FFF2-40B4-BE49-F238E27FC236}">
                <a16:creationId xmlns:a16="http://schemas.microsoft.com/office/drawing/2014/main" id="{DCDD8F9B-3F27-4591-9C2C-27603DDEF4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56623"/>
      </p:ext>
    </p:extLst>
  </p:cSld>
  <p:clrMapOvr>
    <a:masterClrMapping/>
  </p:clrMapOvr>
  <p:transition spd="slow">
    <p:cut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3099D83-2356-4FBC-B0D4-35240834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662FE8BC-E92B-4FA6-A52E-4411A506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>
            <a:extLst>
              <a:ext uri="{FF2B5EF4-FFF2-40B4-BE49-F238E27FC236}">
                <a16:creationId xmlns:a16="http://schemas.microsoft.com/office/drawing/2014/main" id="{46FE5410-CF44-41F5-9934-289B15D8C8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DAD51219-C9EE-42A2-93FD-D5B1A8860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D5517E-F974-4C8E-8DA7-6DA967F1C30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41C329-A089-4BE9-AAB7-FAECFB02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0E89AF2-1086-4CD2-9F05-C47D53455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051FEDC-B01F-4116-9ACB-7BE8225C3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584680-4C51-4F9F-8F86-A7DE3D06A33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F8950A6-6AEC-473B-AD2B-587166176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DC28012-1D2E-45DD-9FB3-DB1852F50D8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4F4BD62C-0D4F-4D10-B78E-65933AA44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4FAEBF02-9271-47AA-9B54-EFF22B1F796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transition spd="slow">
    <p:cut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5.jpeg" /><Relationship Id="rId4" Type="http://schemas.openxmlformats.org/officeDocument/2006/relationships/diagramLayout" Target="../diagrams/layout1.xml" /><Relationship Id="rId9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10" Type="http://schemas.openxmlformats.org/officeDocument/2006/relationships/image" Target="../media/image8.jpeg" /><Relationship Id="rId4" Type="http://schemas.openxmlformats.org/officeDocument/2006/relationships/diagramLayout" Target="../diagrams/layout2.xml" /><Relationship Id="rId9" Type="http://schemas.openxmlformats.org/officeDocument/2006/relationships/image" Target="../media/image7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5A55D8-ADA2-4813-A7A0-8744BA5AE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625" y="571500"/>
            <a:ext cx="6286500" cy="2571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технологии: </a:t>
            </a:r>
            <a:br>
              <a:rPr lang="ru-RU" sz="4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«Подарок своими руками»</a:t>
            </a:r>
          </a:p>
        </p:txBody>
      </p:sp>
      <p:sp>
        <p:nvSpPr>
          <p:cNvPr id="8195" name="Подзаголовок 4">
            <a:extLst>
              <a:ext uri="{FF2B5EF4-FFF2-40B4-BE49-F238E27FC236}">
                <a16:creationId xmlns:a16="http://schemas.microsoft.com/office/drawing/2014/main" id="{B3C1ED66-6BFD-4543-9C08-A26AF3F64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313" y="3929063"/>
            <a:ext cx="6072187" cy="1928812"/>
          </a:xfrm>
        </p:spPr>
        <p:txBody>
          <a:bodyPr/>
          <a:lstStyle/>
          <a:p>
            <a:pPr algn="r" eaLnBrk="1" hangingPunct="1"/>
            <a:r>
              <a:rPr lang="ru-RU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 eaLnBrk="1" hangingPunct="1"/>
            <a:r>
              <a:rPr lang="ru-RU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7«А» класса</a:t>
            </a:r>
          </a:p>
          <a:p>
            <a:pPr algn="r" eaLnBrk="1" hangingPunct="1"/>
            <a:r>
              <a:rPr lang="ru-RU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Малюгина Полина</a:t>
            </a:r>
          </a:p>
          <a:p>
            <a:pPr algn="r" eaLnBrk="1" hangingPunct="1"/>
            <a:r>
              <a:rPr lang="ru-RU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1" hangingPunct="1"/>
            <a:r>
              <a:rPr lang="ru-RU" altLang="en-US"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F2D44-4DC3-42BB-B23D-D184425D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14313"/>
            <a:ext cx="7138987" cy="428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техникой вышивать?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5F771067-9C76-4408-87F4-19593D5202E2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57158" y="1071546"/>
          <a:ext cx="821537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071F7F9B-509A-4AE3-B0A4-846D9F4489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001000" cy="6286500"/>
          </a:xfrm>
        </p:spPr>
        <p:txBody>
          <a:bodyPr/>
          <a:lstStyle/>
          <a:p>
            <a:pPr algn="just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 крест, потому что мне понравилась эта техника. Я знаю, что бабушка в молодости тоже увлекалась крестом.</a:t>
            </a:r>
          </a:p>
          <a:p>
            <a:pPr algn="just"/>
            <a:endParaRPr lang="ru-RU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Рисунок 4" descr="http://hobbir.at.ua/_ld/0/03190632.jpg">
            <a:extLst>
              <a:ext uri="{FF2B5EF4-FFF2-40B4-BE49-F238E27FC236}">
                <a16:creationId xmlns:a16="http://schemas.microsoft.com/office/drawing/2014/main" id="{1694DF74-0BB2-4595-9854-1161D0E9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1688"/>
            <a:ext cx="37861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10EC8-6291-4BA9-983A-906CCBC8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74638"/>
            <a:ext cx="7210425" cy="511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ткани для вышивки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C21EAAB9-1384-49F8-89D8-0162E2E71F3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00034" y="857232"/>
          <a:ext cx="7643812" cy="557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id="{C69EB44F-E5F8-4622-9E43-17AD6C75F6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357188"/>
            <a:ext cx="7786688" cy="6143625"/>
          </a:xfrm>
        </p:spPr>
        <p:txBody>
          <a:bodyPr/>
          <a:lstStyle/>
          <a:p>
            <a:pPr algn="just"/>
            <a:r>
              <a:rPr lang="ru-RU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alt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 канву (по ней легко вышивать крестом).</a:t>
            </a:r>
          </a:p>
        </p:txBody>
      </p:sp>
      <p:pic>
        <p:nvPicPr>
          <p:cNvPr id="20483" name="Рисунок 4" descr="https://izvolokna.com/wp-content/uploads/2019/09/kanva-aida-gamma-dlya-vyshivki-tsv-2.jpg">
            <a:extLst>
              <a:ext uri="{FF2B5EF4-FFF2-40B4-BE49-F238E27FC236}">
                <a16:creationId xmlns:a16="http://schemas.microsoft.com/office/drawing/2014/main" id="{1187E54C-7228-4983-ADFA-18F4E471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8813"/>
            <a:ext cx="6500813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D1350-F26F-4C01-AA23-E6EBAE09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14313"/>
            <a:ext cx="7110412" cy="428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цвета ткани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95004A79-C71C-496C-9C41-DEA28478CB9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28625" y="785813"/>
          <a:ext cx="7786688" cy="557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>
            <a:extLst>
              <a:ext uri="{FF2B5EF4-FFF2-40B4-BE49-F238E27FC236}">
                <a16:creationId xmlns:a16="http://schemas.microsoft.com/office/drawing/2014/main" id="{C1EF03B7-A30C-4926-80C1-121546A712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r>
              <a:rPr lang="ru-RU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мне понадобятся нитки мулине.</a:t>
            </a:r>
          </a:p>
          <a:p>
            <a:endParaRPr lang="ru-RU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Рисунок 4" descr="https://beauty.mypartnershop.ru/pictures/1017406185.jpg">
            <a:extLst>
              <a:ext uri="{FF2B5EF4-FFF2-40B4-BE49-F238E27FC236}">
                <a16:creationId xmlns:a16="http://schemas.microsoft.com/office/drawing/2014/main" id="{395D8911-C4F2-4EC8-8EE8-D883E9DB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85938"/>
            <a:ext cx="60007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4FB6B-6A95-4863-9CC9-A0601C50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Расчёт затрат на изготовление (цены условные)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B9032069-935E-4270-9602-FBEBED248FD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071563" y="1500188"/>
          <a:ext cx="6929437" cy="389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73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за единицу измерения, р.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Канва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20 на 20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Нитки мулине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12 мотка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5">
                <a:tc gridSpan="3"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Итог:</a:t>
                      </a:r>
                    </a:p>
                  </a:txBody>
                  <a:tcPr marL="91439" marR="91439" marT="45712" marB="45712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91439" marR="91439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6FCB9-A188-413E-BFD5-1F351643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 изделия разработанным требованиям</a:t>
            </a:r>
          </a:p>
        </p:txBody>
      </p:sp>
      <p:sp>
        <p:nvSpPr>
          <p:cNvPr id="24579" name="Содержимое 3">
            <a:extLst>
              <a:ext uri="{FF2B5EF4-FFF2-40B4-BE49-F238E27FC236}">
                <a16:creationId xmlns:a16="http://schemas.microsoft.com/office/drawing/2014/main" id="{BE256A7D-AEBE-469B-8C7A-7DF52641FC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7467600" cy="5045075"/>
          </a:xfrm>
        </p:spPr>
        <p:txBody>
          <a:bodyPr/>
          <a:lstStyle/>
          <a:p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Технология изготовления доступная.</a:t>
            </a:r>
          </a:p>
          <a:p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Инструменты и материалы доступные.</a:t>
            </a:r>
          </a:p>
          <a:p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 материалов небольшой.</a:t>
            </a:r>
          </a:p>
          <a:p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Материалы доступны по стоимости.</a:t>
            </a:r>
          </a:p>
          <a:p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Соответствует вкусу и потребностям бабушки.</a:t>
            </a:r>
          </a:p>
        </p:txBody>
      </p:sp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7BBD6-FEFA-4271-893E-02D059F9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5826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и оценка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941DDC2B-2A12-4CA4-BD92-FA15F313C7E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Эксперты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(самооценка)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2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Бабушка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Бабушка как пользователь высоко оценила и сказала, что</a:t>
                      </a:r>
                      <a:r>
                        <a:rPr lang="ru-RU" sz="1800" baseline="0" dirty="0"/>
                        <a:t> обязательно будет говорить всем, что его изготовила её внучка</a:t>
                      </a:r>
                      <a:endParaRPr lang="ru-RU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Маме очень понравилось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Папа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Папа сказал, что я рукодельница и он будет поддерживать</a:t>
                      </a:r>
                      <a:r>
                        <a:rPr lang="ru-RU" sz="1800" baseline="0" dirty="0"/>
                        <a:t> моё увлечение</a:t>
                      </a:r>
                      <a:endParaRPr lang="ru-RU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Я очень собой</a:t>
                      </a:r>
                      <a:r>
                        <a:rPr lang="ru-RU" sz="1800" baseline="0" dirty="0"/>
                        <a:t> довольна</a:t>
                      </a:r>
                      <a:endParaRPr lang="ru-RU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>
            <a:extLst>
              <a:ext uri="{FF2B5EF4-FFF2-40B4-BE49-F238E27FC236}">
                <a16:creationId xmlns:a16="http://schemas.microsoft.com/office/drawing/2014/main" id="{B249484D-BD68-42CE-8035-39758AD081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686675" cy="6116637"/>
          </a:xfrm>
        </p:spPr>
        <p:txBody>
          <a:bodyPr/>
          <a:lstStyle/>
          <a:p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информации, использованные при выполнении проекта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Учебник «Технология. Технологии ведения дома» для учащихся 7 класса.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Интернет-ресурсы.</a:t>
            </a:r>
          </a:p>
        </p:txBody>
      </p:sp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63412-CE69-4DC9-9356-D4B2B86C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74638"/>
            <a:ext cx="7138987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</a:p>
        </p:txBody>
      </p:sp>
      <p:sp>
        <p:nvSpPr>
          <p:cNvPr id="9219" name="Содержимое 3">
            <a:extLst>
              <a:ext uri="{FF2B5EF4-FFF2-40B4-BE49-F238E27FC236}">
                <a16:creationId xmlns:a16="http://schemas.microsoft.com/office/drawing/2014/main" id="{96E7F267-2D56-4C42-BEC0-56019BE5B7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7643813" cy="4714875"/>
          </a:xfrm>
        </p:spPr>
        <p:txBody>
          <a:bodyPr/>
          <a:lstStyle/>
          <a:p>
            <a:pPr algn="just" eaLnBrk="1" hangingPunct="1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 нашей семье праздник – день рождения моей любимой бабушки. Мне хочется ей подарить что-нибудь необычное, чего не купишь в магазине. Я знаю, что она очень любит зайчиков. Может быть, подарить ей зайчика, сделанную своими руками?</a:t>
            </a:r>
          </a:p>
        </p:txBody>
      </p:sp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F741D-1CC8-419A-80B6-209A7C6C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642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10243" name="Содержимое 6">
            <a:extLst>
              <a:ext uri="{FF2B5EF4-FFF2-40B4-BE49-F238E27FC236}">
                <a16:creationId xmlns:a16="http://schemas.microsoft.com/office/drawing/2014/main" id="{A8DB68C1-53BF-44D9-9E8C-8C23DBEFDD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7643812" cy="5143500"/>
          </a:xfrm>
        </p:spPr>
        <p:txBody>
          <a:bodyPr/>
          <a:lstStyle/>
          <a:p>
            <a:pPr eaLnBrk="1" hangingPunct="1"/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Моя задача – разработать и изготовить подарок ко дню рождения моей бабушки.</a:t>
            </a:r>
          </a:p>
        </p:txBody>
      </p:sp>
      <p:pic>
        <p:nvPicPr>
          <p:cNvPr id="10244" name="Рисунок 3" descr="https://i.pinimg.com/originals/58/32/10/5832101e7321ea9e2122d7872b9a5164.jpg">
            <a:extLst>
              <a:ext uri="{FF2B5EF4-FFF2-40B4-BE49-F238E27FC236}">
                <a16:creationId xmlns:a16="http://schemas.microsoft.com/office/drawing/2014/main" id="{378C80EA-99E3-4905-93D2-D4B46027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69294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E98A1-595D-473D-94A8-90F7C9B0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746760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</p:txBody>
      </p:sp>
      <p:sp>
        <p:nvSpPr>
          <p:cNvPr id="11267" name="Содержимое 3">
            <a:extLst>
              <a:ext uri="{FF2B5EF4-FFF2-40B4-BE49-F238E27FC236}">
                <a16:creationId xmlns:a16="http://schemas.microsoft.com/office/drawing/2014/main" id="{93FB1F2E-86A7-4E05-BA93-33DDCF3442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642938"/>
            <a:ext cx="8143875" cy="6000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Свой день рождения пожилые люди особо ждут, ведь это повод пообщаться со своими родными. Подарком бабушке на день рождения должна быть вещь красивая и непременно функциональная, так как пожилые люди обычно ждут полезных подарков. Чтобы найти подсказку, почерпнуть идеи, я набрала в поисковой системе Интернета ключевые слова «подарок бабушке».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Из различных сайтов я почерпнула такие идеи подарка:</a:t>
            </a:r>
          </a:p>
          <a:p>
            <a:pPr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рамка с фотографиями;</a:t>
            </a:r>
          </a:p>
          <a:p>
            <a:pPr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 вязанию, набор спиц и натуральная пряжа, ведь бабушка увлекается рукоделием;</a:t>
            </a:r>
          </a:p>
          <a:p>
            <a:pPr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в горшке – бабушка занимается разведением комнатных растений.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Но это подарки от всей семьи, а я должна подарить пусть небольшую вещицу, но сделанную своими руками.</a:t>
            </a:r>
          </a:p>
        </p:txBody>
      </p:sp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64FC4-D567-4C37-90AA-D57125D0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(критерии) к изделию</a:t>
            </a: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DC5E8C7B-27E5-482D-9279-30702AA504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543800" cy="5545137"/>
          </a:xfrm>
        </p:spPr>
        <p:txBody>
          <a:bodyPr/>
          <a:lstStyle/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Доступная технология изготовления.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Доступные инструменты и материалы.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Небольшой расход материалов.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Доступные для моей семьи по стоимости материалы.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Быстрое в изготовлении.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6. Необходимость в быту.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7. Соответствующее вкусу и потребностям пользователя.</a:t>
            </a:r>
          </a:p>
        </p:txBody>
      </p:sp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CBB1-F99C-4A15-B79E-C61BC990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7972425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Первоначальны идеи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791ACCCB-A3B2-4600-94F9-F581332F30D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28625" y="785813"/>
          <a:ext cx="8215313" cy="242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Рисунок 5" descr="https://in-dee.ru/upload/iblock/040/0400fdedb8df2bc9f4308cdb7d81226f.jpg">
            <a:extLst>
              <a:ext uri="{FF2B5EF4-FFF2-40B4-BE49-F238E27FC236}">
                <a16:creationId xmlns:a16="http://schemas.microsoft.com/office/drawing/2014/main" id="{03096209-2755-40B6-91D9-F44BCD33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29000"/>
            <a:ext cx="1928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 descr="https://avatars.mds.yandex.net/get-pdb/2143400/9fa67c14-4456-4e46-b93d-eba915239399/s1200?webp=false">
            <a:extLst>
              <a:ext uri="{FF2B5EF4-FFF2-40B4-BE49-F238E27FC236}">
                <a16:creationId xmlns:a16="http://schemas.microsoft.com/office/drawing/2014/main" id="{A65E115C-1B02-4AA8-8F68-686A7C54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28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 descr="https://i.pinimg.com/736x/6e/ef/54/6eef543e208869642c5d6a6bb0f715c1--ribbon-art-silk-ribbon.jpg">
            <a:extLst>
              <a:ext uri="{FF2B5EF4-FFF2-40B4-BE49-F238E27FC236}">
                <a16:creationId xmlns:a16="http://schemas.microsoft.com/office/drawing/2014/main" id="{5F46ED22-ED88-485B-A173-9C5832B1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29000"/>
            <a:ext cx="1857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CCD80A4B-870E-4D85-B535-102B6D9970A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28596" y="214290"/>
          <a:ext cx="8215313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9" name="Рисунок 5" descr="https://avatars.mds.yandex.net/get-pdb/1813491/7e8d7377-9203-42e8-bdfe-989d476a7d90/s1200?webp=false">
            <a:extLst>
              <a:ext uri="{FF2B5EF4-FFF2-40B4-BE49-F238E27FC236}">
                <a16:creationId xmlns:a16="http://schemas.microsoft.com/office/drawing/2014/main" id="{CF273120-7E8C-44B2-86EB-2495AC4F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57563"/>
            <a:ext cx="21431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7" descr="https://madeheart.com/media/productphoto/333/35024359/1_30_2.jpg">
            <a:extLst>
              <a:ext uri="{FF2B5EF4-FFF2-40B4-BE49-F238E27FC236}">
                <a16:creationId xmlns:a16="http://schemas.microsoft.com/office/drawing/2014/main" id="{E07DB169-72D9-4547-A675-D873107B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2500312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https://zvetnoe.ru/upload/api_reviews/018/018b76af21308680cfeb1a9759f72317.jpg">
            <a:extLst>
              <a:ext uri="{FF2B5EF4-FFF2-40B4-BE49-F238E27FC236}">
                <a16:creationId xmlns:a16="http://schemas.microsoft.com/office/drawing/2014/main" id="{98237251-6681-43F3-9A00-F91C6485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29000"/>
            <a:ext cx="2286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D292-8DCD-4CEB-9048-2797BF5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14313"/>
            <a:ext cx="7067550" cy="3571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лучшего варианта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29FF09E5-818A-4B2B-96DE-36D062B61A8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85750" y="884238"/>
          <a:ext cx="8358188" cy="418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01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112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Номер варианта</a:t>
                      </a:r>
                    </a:p>
                  </a:txBody>
                  <a:tcPr marL="91439" marR="91439" marT="45717" marB="4571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91439" marR="91439" marT="45717" marB="45717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выбора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Сумма баллов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</a:t>
                      </a:r>
                    </a:p>
                  </a:txBody>
                  <a:tcPr marL="91439" marR="91439" marT="45717" marB="4571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Панно с вышивкой лентами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Вышивка зайчика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  <a:r>
                        <a:rPr lang="ru-RU" sz="1800" baseline="0" dirty="0"/>
                        <a:t>       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Прихватки с вышивкой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6FD0FA5E-275A-45E4-9DD6-4D3ED68283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42875"/>
            <a:ext cx="7858125" cy="6072188"/>
          </a:xfrm>
        </p:spPr>
        <p:txBody>
          <a:bodyPr/>
          <a:lstStyle/>
          <a:p>
            <a:pPr algn="just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подытожив результаты, я решила сделать зайчика. </a:t>
            </a:r>
          </a:p>
          <a:p>
            <a:pPr algn="just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Мне нужно решить несколько проблем.</a:t>
            </a:r>
          </a:p>
          <a:p>
            <a:pPr algn="just"/>
            <a:endParaRPr lang="ru-RU" altLang="en-US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4" descr="https://zvetnoe.ru/upload/api_reviews/018/018b76af21308680cfeb1a9759f72317.jpg">
            <a:extLst>
              <a:ext uri="{FF2B5EF4-FFF2-40B4-BE49-F238E27FC236}">
                <a16:creationId xmlns:a16="http://schemas.microsoft.com/office/drawing/2014/main" id="{3BA2352C-2043-4D41-8C36-FC4F71E8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928813"/>
            <a:ext cx="5000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1068</TotalTime>
  <Words>564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ПРОЕКТ по технологии:  «Подарок своими руками»</vt:lpstr>
      <vt:lpstr>Проблемная ситуация</vt:lpstr>
      <vt:lpstr>Задачи проекта</vt:lpstr>
      <vt:lpstr>Исследование</vt:lpstr>
      <vt:lpstr>Требования (критерии) к изделию</vt:lpstr>
      <vt:lpstr>Первоначальны идеи</vt:lpstr>
      <vt:lpstr>Презентация PowerPoint</vt:lpstr>
      <vt:lpstr>Выбор лучшего варианта</vt:lpstr>
      <vt:lpstr>Презентация PowerPoint</vt:lpstr>
      <vt:lpstr>Какой техникой вышивать?</vt:lpstr>
      <vt:lpstr>Презентация PowerPoint</vt:lpstr>
      <vt:lpstr>Выбор ткани для вышивки</vt:lpstr>
      <vt:lpstr>Презентация PowerPoint</vt:lpstr>
      <vt:lpstr>Выбор цвета ткани</vt:lpstr>
      <vt:lpstr>Презентация PowerPoint</vt:lpstr>
      <vt:lpstr>Расчёт затрат на изготовление (цены условные)</vt:lpstr>
      <vt:lpstr>Соответствие  изделия разработанным требованиям</vt:lpstr>
      <vt:lpstr>Самооценка и оценка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47</dc:title>
  <dc:creator>Admin</dc:creator>
  <cp:lastModifiedBy>Неизвестный пользователь</cp:lastModifiedBy>
  <cp:revision>135</cp:revision>
  <dcterms:modified xsi:type="dcterms:W3CDTF">2020-04-29T06:04:37Z</dcterms:modified>
</cp:coreProperties>
</file>