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42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1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7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22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9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5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30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1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66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21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4AB0D-5C95-4403-A9E5-6351326FC1B4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158E-613B-46BC-BFD1-D7BC13087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1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2000">
              <a:srgbClr val="92D050"/>
            </a:gs>
            <a:gs pos="87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СВОЯ ИГРА</a:t>
            </a:r>
            <a:endParaRPr lang="ru-RU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56817"/>
              </p:ext>
            </p:extLst>
          </p:nvPr>
        </p:nvGraphicFramePr>
        <p:xfrm>
          <a:off x="3983" y="-30832"/>
          <a:ext cx="9140016" cy="688883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87697"/>
                <a:gridCol w="1008112"/>
                <a:gridCol w="1728192"/>
                <a:gridCol w="1584176"/>
                <a:gridCol w="1608503"/>
                <a:gridCol w="1523336"/>
              </a:tblGrid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Не математика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Дроби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Логические</a:t>
                      </a:r>
                      <a:r>
                        <a:rPr lang="ru-RU" sz="2200" baseline="0" dirty="0" smtClean="0"/>
                        <a:t> задачи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Немного геометрии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Уравнения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Признаки</a:t>
                      </a:r>
                      <a:r>
                        <a:rPr lang="ru-RU" dirty="0" smtClean="0"/>
                        <a:t> </a:t>
                      </a:r>
                      <a:r>
                        <a:rPr lang="ru-RU" sz="2200" dirty="0" smtClean="0"/>
                        <a:t>делимости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200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300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300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300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300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300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300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400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400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400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400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400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400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500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500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500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500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500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500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41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600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600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600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600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600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600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2000">
              <a:srgbClr val="92D050"/>
            </a:gs>
            <a:gs pos="87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ВНИМАНИЕ ВОПРОС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>
            <a:hlinkClick r:id="rId2" action="ppaction://hlinksldjump"/>
          </p:cNvPr>
          <p:cNvSpPr/>
          <p:nvPr/>
        </p:nvSpPr>
        <p:spPr>
          <a:xfrm>
            <a:off x="7668344" y="6021288"/>
            <a:ext cx="1368152" cy="78391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4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2000">
              <a:srgbClr val="92D050"/>
            </a:gs>
            <a:gs pos="87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КОТ В МЕШКЕ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>
            <a:hlinkClick r:id="rId2" action="ppaction://hlinksldjump"/>
          </p:cNvPr>
          <p:cNvSpPr/>
          <p:nvPr/>
        </p:nvSpPr>
        <p:spPr>
          <a:xfrm>
            <a:off x="7668344" y="6021288"/>
            <a:ext cx="1368152" cy="78391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53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2019-02-15T13:11:01Z</dcterms:created>
  <dcterms:modified xsi:type="dcterms:W3CDTF">2019-02-15T13:34:18Z</dcterms:modified>
</cp:coreProperties>
</file>