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1" r:id="rId3"/>
    <p:sldId id="272" r:id="rId4"/>
    <p:sldId id="302" r:id="rId5"/>
    <p:sldId id="306" r:id="rId6"/>
    <p:sldId id="269" r:id="rId7"/>
    <p:sldId id="273" r:id="rId8"/>
    <p:sldId id="305" r:id="rId9"/>
    <p:sldId id="264" r:id="rId10"/>
    <p:sldId id="266" r:id="rId11"/>
    <p:sldId id="267" r:id="rId12"/>
    <p:sldId id="270" r:id="rId13"/>
    <p:sldId id="271" r:id="rId14"/>
    <p:sldId id="303" r:id="rId15"/>
    <p:sldId id="33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42B"/>
    <a:srgbClr val="5E4B1C"/>
    <a:srgbClr val="006600"/>
    <a:srgbClr val="009900"/>
    <a:srgbClr val="380BDB"/>
    <a:srgbClr val="B9299A"/>
    <a:srgbClr val="5067A6"/>
    <a:srgbClr val="EAEE44"/>
    <a:srgbClr val="FAA4B8"/>
    <a:srgbClr val="6FBD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15" autoAdjust="0"/>
    <p:restoredTop sz="94660"/>
  </p:normalViewPr>
  <p:slideViewPr>
    <p:cSldViewPr>
      <p:cViewPr>
        <p:scale>
          <a:sx n="60" d="100"/>
          <a:sy n="60" d="100"/>
        </p:scale>
        <p:origin x="-163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slide" Target="../slides/slide7.xml"/><Relationship Id="rId3" Type="http://schemas.openxmlformats.org/officeDocument/2006/relationships/slide" Target="../slides/slide12.xml"/><Relationship Id="rId7" Type="http://schemas.openxmlformats.org/officeDocument/2006/relationships/slide" Target="../slides/slide6.xml"/><Relationship Id="rId2" Type="http://schemas.openxmlformats.org/officeDocument/2006/relationships/slide" Target="../slides/slide13.xml"/><Relationship Id="rId1" Type="http://schemas.openxmlformats.org/officeDocument/2006/relationships/slide" Target="../slides/slide5.xml"/><Relationship Id="rId6" Type="http://schemas.openxmlformats.org/officeDocument/2006/relationships/slide" Target="../slides/slide8.xml"/><Relationship Id="rId5" Type="http://schemas.openxmlformats.org/officeDocument/2006/relationships/slide" Target="../slides/slide14.xml"/><Relationship Id="rId4" Type="http://schemas.openxmlformats.org/officeDocument/2006/relationships/slide" Target="../slides/slide9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7F701-E41E-47AA-A8C5-62435F91E75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4EA257-69A2-48D1-B726-12DCAAC894C0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2400" dirty="0" err="1" smtClean="0"/>
            <a:t>Соци</a:t>
          </a:r>
          <a:r>
            <a:rPr lang="ru-RU" sz="2400" dirty="0" smtClean="0"/>
            <a:t>-</a:t>
          </a:r>
        </a:p>
        <a:p>
          <a:r>
            <a:rPr lang="ru-RU" sz="2400" dirty="0" err="1" smtClean="0"/>
            <a:t>альная</a:t>
          </a:r>
          <a:endParaRPr lang="ru-RU" sz="2400" dirty="0" smtClean="0"/>
        </a:p>
        <a:p>
          <a:r>
            <a:rPr lang="ru-RU" sz="2400" dirty="0" smtClean="0"/>
            <a:t>среда</a:t>
          </a:r>
          <a:endParaRPr lang="ru-RU" sz="2400" dirty="0"/>
        </a:p>
      </dgm:t>
    </dgm:pt>
    <dgm:pt modelId="{1B85CCBF-CEC6-469B-9DAE-F2F56E98CAE8}">
      <dgm:prSet phldrT="[Текст]" custT="1"/>
      <dgm:spPr>
        <a:solidFill>
          <a:srgbClr val="EAEE44">
            <a:alpha val="50000"/>
          </a:srgbClr>
        </a:solidFill>
      </dgm:spPr>
      <dgm:t>
        <a:bodyPr/>
        <a:lstStyle/>
        <a:p>
          <a:r>
            <a:rPr lang="ru-RU" sz="2800" b="0" dirty="0" smtClean="0">
              <a:latin typeface="+mj-lt"/>
            </a:rPr>
            <a:t>Другие</a:t>
          </a:r>
        </a:p>
        <a:p>
          <a:r>
            <a:rPr lang="ru-RU" sz="2800" b="0" dirty="0" smtClean="0">
              <a:latin typeface="+mj-lt"/>
            </a:rPr>
            <a:t>взрос-</a:t>
          </a:r>
        </a:p>
        <a:p>
          <a:r>
            <a:rPr lang="ru-RU" sz="2800" b="0" dirty="0" err="1" smtClean="0">
              <a:latin typeface="+mj-lt"/>
            </a:rPr>
            <a:t>лые</a:t>
          </a:r>
          <a:endParaRPr lang="ru-RU" sz="2800" b="0" dirty="0">
            <a:latin typeface="+mj-lt"/>
          </a:endParaRPr>
        </a:p>
      </dgm:t>
    </dgm:pt>
    <dgm:pt modelId="{CE7AF39E-7B7B-4652-A84C-1E7168359E9D}">
      <dgm:prSet phldrT="[Текст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68D01902-FD03-4E9A-B643-9F93CBE78165}">
      <dgm:prSet phldrT="[Текст]"/>
      <dgm:spPr>
        <a:solidFill>
          <a:srgbClr val="FAA4B8">
            <a:alpha val="50000"/>
          </a:srgbClr>
        </a:solidFill>
      </dgm:spPr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B7133937-D0F9-48F0-B97F-631E7402EFCF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026304E8-ADBE-4E08-A944-2A05CA641272}" type="sibTrans" cxnId="{32E2384A-29DB-4B00-B877-2A22E2CC7CB4}">
      <dgm:prSet/>
      <dgm:spPr/>
      <dgm:t>
        <a:bodyPr/>
        <a:lstStyle/>
        <a:p>
          <a:endParaRPr lang="ru-RU"/>
        </a:p>
      </dgm:t>
    </dgm:pt>
    <dgm:pt modelId="{AE2840EE-0F71-4116-A140-A6608F22675B}" type="parTrans" cxnId="{32E2384A-29DB-4B00-B877-2A22E2CC7CB4}">
      <dgm:prSet/>
      <dgm:spPr/>
      <dgm:t>
        <a:bodyPr/>
        <a:lstStyle/>
        <a:p>
          <a:endParaRPr lang="ru-RU"/>
        </a:p>
      </dgm:t>
    </dgm:pt>
    <dgm:pt modelId="{EE649227-2905-46FD-8631-90D3604F04DD}" type="sibTrans" cxnId="{E4D7193B-827D-447C-B31C-7C9F03BE8E67}">
      <dgm:prSet/>
      <dgm:spPr/>
      <dgm:t>
        <a:bodyPr/>
        <a:lstStyle/>
        <a:p>
          <a:endParaRPr lang="ru-RU"/>
        </a:p>
      </dgm:t>
    </dgm:pt>
    <dgm:pt modelId="{3D69BE39-22EC-4C42-9301-EFE333AD4850}" type="parTrans" cxnId="{E4D7193B-827D-447C-B31C-7C9F03BE8E67}">
      <dgm:prSet/>
      <dgm:spPr/>
      <dgm:t>
        <a:bodyPr/>
        <a:lstStyle/>
        <a:p>
          <a:endParaRPr lang="ru-RU"/>
        </a:p>
      </dgm:t>
    </dgm:pt>
    <dgm:pt modelId="{0DC15578-E166-45FA-9C7F-0074CCC4047F}" type="sibTrans" cxnId="{7AB2F98A-BEBB-44D2-A2B0-13FD9E11726F}">
      <dgm:prSet/>
      <dgm:spPr/>
      <dgm:t>
        <a:bodyPr/>
        <a:lstStyle/>
        <a:p>
          <a:endParaRPr lang="ru-RU"/>
        </a:p>
      </dgm:t>
    </dgm:pt>
    <dgm:pt modelId="{85139FF7-51F5-497E-B0BF-7027142A2B48}" type="parTrans" cxnId="{7AB2F98A-BEBB-44D2-A2B0-13FD9E11726F}">
      <dgm:prSet/>
      <dgm:spPr/>
      <dgm:t>
        <a:bodyPr/>
        <a:lstStyle/>
        <a:p>
          <a:endParaRPr lang="ru-RU"/>
        </a:p>
      </dgm:t>
    </dgm:pt>
    <dgm:pt modelId="{BEAC3473-584D-46C7-96C8-7086797C9F21}" type="sibTrans" cxnId="{524E331C-3922-4290-883B-FD529650CBA6}">
      <dgm:prSet/>
      <dgm:spPr/>
      <dgm:t>
        <a:bodyPr/>
        <a:lstStyle/>
        <a:p>
          <a:endParaRPr lang="ru-RU"/>
        </a:p>
      </dgm:t>
    </dgm:pt>
    <dgm:pt modelId="{CDBD9BD6-6F81-4F46-8DD9-3750D6D73441}" type="parTrans" cxnId="{524E331C-3922-4290-883B-FD529650CBA6}">
      <dgm:prSet/>
      <dgm:spPr/>
      <dgm:t>
        <a:bodyPr/>
        <a:lstStyle/>
        <a:p>
          <a:endParaRPr lang="ru-RU"/>
        </a:p>
      </dgm:t>
    </dgm:pt>
    <dgm:pt modelId="{4AE9C1CB-1B83-4B41-A38B-821CEBBDCC02}" type="sibTrans" cxnId="{7EB07AFB-8C49-42D4-9991-CC585D102BEF}">
      <dgm:prSet/>
      <dgm:spPr/>
      <dgm:t>
        <a:bodyPr/>
        <a:lstStyle/>
        <a:p>
          <a:endParaRPr lang="ru-RU"/>
        </a:p>
      </dgm:t>
    </dgm:pt>
    <dgm:pt modelId="{46A7BC7A-2FA9-4C43-A570-5FAFFD2F97EE}" type="parTrans" cxnId="{7EB07AFB-8C49-42D4-9991-CC585D102BEF}">
      <dgm:prSet/>
      <dgm:spPr/>
      <dgm:t>
        <a:bodyPr/>
        <a:lstStyle/>
        <a:p>
          <a:endParaRPr lang="ru-RU"/>
        </a:p>
      </dgm:t>
    </dgm:pt>
    <dgm:pt modelId="{30AA0B7B-5E0C-4353-B75A-969B2876BB03}">
      <dgm:prSet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ru-RU" sz="2800" dirty="0" smtClean="0">
              <a:latin typeface="+mj-lt"/>
            </a:rPr>
            <a:t>СМИ</a:t>
          </a:r>
          <a:endParaRPr lang="ru-RU" sz="2800" dirty="0">
            <a:latin typeface="+mj-lt"/>
          </a:endParaRPr>
        </a:p>
      </dgm:t>
    </dgm:pt>
    <dgm:pt modelId="{E15E470F-BEAD-43BD-B00B-386327028A3A}" type="parTrans" cxnId="{3B498F80-917D-47AC-BA73-A938AB4544A8}">
      <dgm:prSet/>
      <dgm:spPr/>
      <dgm:t>
        <a:bodyPr/>
        <a:lstStyle/>
        <a:p>
          <a:endParaRPr lang="ru-RU"/>
        </a:p>
      </dgm:t>
    </dgm:pt>
    <dgm:pt modelId="{880516C1-9537-4E0E-8D60-F612CC2E013D}" type="sibTrans" cxnId="{3B498F80-917D-47AC-BA73-A938AB4544A8}">
      <dgm:prSet/>
      <dgm:spPr/>
      <dgm:t>
        <a:bodyPr/>
        <a:lstStyle/>
        <a:p>
          <a:endParaRPr lang="ru-RU"/>
        </a:p>
      </dgm:t>
    </dgm:pt>
    <dgm:pt modelId="{0C3EE73F-7365-4359-AE11-6630DB9F04AA}">
      <dgm:prSet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ru-RU" sz="2800" dirty="0" err="1" smtClean="0"/>
            <a:t>Телеви-дение</a:t>
          </a:r>
          <a:endParaRPr lang="ru-RU" sz="2800" dirty="0"/>
        </a:p>
      </dgm:t>
    </dgm:pt>
    <dgm:pt modelId="{BB7338DB-1D69-47D1-9D5F-4E3CE26DEFA9}" type="parTrans" cxnId="{259CBB76-1469-40C7-8585-8739909A10B9}">
      <dgm:prSet/>
      <dgm:spPr/>
      <dgm:t>
        <a:bodyPr/>
        <a:lstStyle/>
        <a:p>
          <a:endParaRPr lang="ru-RU"/>
        </a:p>
      </dgm:t>
    </dgm:pt>
    <dgm:pt modelId="{C3C9FED2-C52E-4D60-8426-86220ABB89D1}" type="sibTrans" cxnId="{259CBB76-1469-40C7-8585-8739909A10B9}">
      <dgm:prSet/>
      <dgm:spPr/>
      <dgm:t>
        <a:bodyPr/>
        <a:lstStyle/>
        <a:p>
          <a:endParaRPr lang="ru-RU"/>
        </a:p>
      </dgm:t>
    </dgm:pt>
    <dgm:pt modelId="{5A9F54E0-AC65-4063-B978-026C19AF92BC}">
      <dgm:prSet custT="1"/>
      <dgm:spPr>
        <a:solidFill>
          <a:srgbClr val="B9299A">
            <a:alpha val="49804"/>
          </a:srgbClr>
        </a:solidFill>
      </dgm:spPr>
      <dgm:t>
        <a:bodyPr/>
        <a:lstStyle/>
        <a:p>
          <a:r>
            <a:rPr lang="ru-RU" sz="2800" dirty="0" smtClean="0"/>
            <a:t>Книги</a:t>
          </a:r>
          <a:endParaRPr lang="ru-RU" sz="2800" dirty="0"/>
        </a:p>
      </dgm:t>
    </dgm:pt>
    <dgm:pt modelId="{A782975E-4367-403F-B881-DE01459783E3}" type="parTrans" cxnId="{8AC04C4D-CC57-4AC9-92CA-3D0ACB55A147}">
      <dgm:prSet/>
      <dgm:spPr/>
      <dgm:t>
        <a:bodyPr/>
        <a:lstStyle/>
        <a:p>
          <a:endParaRPr lang="ru-RU"/>
        </a:p>
      </dgm:t>
    </dgm:pt>
    <dgm:pt modelId="{B281D523-4D9C-4B20-842F-4494F5F9287D}" type="sibTrans" cxnId="{8AC04C4D-CC57-4AC9-92CA-3D0ACB55A147}">
      <dgm:prSet/>
      <dgm:spPr/>
      <dgm:t>
        <a:bodyPr/>
        <a:lstStyle/>
        <a:p>
          <a:endParaRPr lang="ru-RU"/>
        </a:p>
      </dgm:t>
    </dgm:pt>
    <dgm:pt modelId="{F8D1D3A6-2047-4F7D-8A41-6EA2813F0065}">
      <dgm:prSet/>
      <dgm:spPr>
        <a:solidFill>
          <a:srgbClr val="380BDB">
            <a:alpha val="49804"/>
          </a:srgbClr>
        </a:solidFill>
      </dgm:spPr>
      <dgm:t>
        <a:bodyPr/>
        <a:lstStyle/>
        <a:p>
          <a:r>
            <a:rPr lang="ru-RU" dirty="0" smtClean="0"/>
            <a:t>Друзья</a:t>
          </a:r>
          <a:endParaRPr lang="ru-RU" dirty="0"/>
        </a:p>
      </dgm:t>
    </dgm:pt>
    <dgm:pt modelId="{A5361507-9E60-49E3-BFCA-FB24DDA52012}" type="parTrans" cxnId="{9BF3E375-55C7-4758-9D4F-6871D23C3B6A}">
      <dgm:prSet/>
      <dgm:spPr/>
      <dgm:t>
        <a:bodyPr/>
        <a:lstStyle/>
        <a:p>
          <a:endParaRPr lang="ru-RU"/>
        </a:p>
      </dgm:t>
    </dgm:pt>
    <dgm:pt modelId="{AD506B4C-9193-46A6-877F-FD1E5F5DF85C}" type="sibTrans" cxnId="{9BF3E375-55C7-4758-9D4F-6871D23C3B6A}">
      <dgm:prSet/>
      <dgm:spPr/>
      <dgm:t>
        <a:bodyPr/>
        <a:lstStyle/>
        <a:p>
          <a:endParaRPr lang="ru-RU"/>
        </a:p>
      </dgm:t>
    </dgm:pt>
    <dgm:pt modelId="{BD8249B5-6465-4E32-9E83-3256BC4D7256}" type="pres">
      <dgm:prSet presAssocID="{88D7F701-E41E-47AA-A8C5-62435F91E75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24D632-6044-41D9-850A-8BDF0555EAC1}" type="pres">
      <dgm:prSet presAssocID="{88D7F701-E41E-47AA-A8C5-62435F91E754}" presName="radial" presStyleCnt="0">
        <dgm:presLayoutVars>
          <dgm:animLvl val="ctr"/>
        </dgm:presLayoutVars>
      </dgm:prSet>
      <dgm:spPr/>
    </dgm:pt>
    <dgm:pt modelId="{D1335801-B304-4F11-A1A6-32A6012D8884}" type="pres">
      <dgm:prSet presAssocID="{B7133937-D0F9-48F0-B97F-631E7402EFCF}" presName="centerShape" presStyleLbl="vennNode1" presStyleIdx="0" presStyleCnt="9"/>
      <dgm:spPr/>
      <dgm:t>
        <a:bodyPr/>
        <a:lstStyle/>
        <a:p>
          <a:endParaRPr lang="ru-RU"/>
        </a:p>
      </dgm:t>
    </dgm:pt>
    <dgm:pt modelId="{5FBB31DE-C757-4D90-B963-A2FAE9D022C1}" type="pres">
      <dgm:prSet presAssocID="{68D01902-FD03-4E9A-B643-9F93CBE78165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25052-838B-42E9-9520-B7CC7764B96F}" type="pres">
      <dgm:prSet presAssocID="{CE7AF39E-7B7B-4652-A84C-1E7168359E9D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D3799-6DF8-442D-8C8B-73D217080912}" type="pres">
      <dgm:prSet presAssocID="{1B85CCBF-CEC6-469B-9DAE-F2F56E98CAE8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5F392-12AD-48A4-B601-983D962FF117}" type="pres">
      <dgm:prSet presAssocID="{6C4EA257-69A2-48D1-B726-12DCAAC894C0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0B016-BC00-4B71-927E-DE3905968983}" type="pres">
      <dgm:prSet presAssocID="{30AA0B7B-5E0C-4353-B75A-969B2876BB03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F3052-EE13-4E28-9EF8-67F102AD7BE1}" type="pres">
      <dgm:prSet presAssocID="{0C3EE73F-7365-4359-AE11-6630DB9F04AA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FA171-B7F0-4C8E-9B6E-A3385D2EC7BA}" type="pres">
      <dgm:prSet presAssocID="{5A9F54E0-AC65-4063-B978-026C19AF92BC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36D35-18CD-4270-A36F-78323A25EBCD}" type="pres">
      <dgm:prSet presAssocID="{F8D1D3A6-2047-4F7D-8A41-6EA2813F0065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021C4-2473-41DB-A9BA-BEB81198BB44}" type="presOf" srcId="{B7133937-D0F9-48F0-B97F-631E7402EFCF}" destId="{D1335801-B304-4F11-A1A6-32A6012D8884}" srcOrd="0" destOrd="0" presId="urn:microsoft.com/office/officeart/2005/8/layout/radial3"/>
    <dgm:cxn modelId="{3B498F80-917D-47AC-BA73-A938AB4544A8}" srcId="{B7133937-D0F9-48F0-B97F-631E7402EFCF}" destId="{30AA0B7B-5E0C-4353-B75A-969B2876BB03}" srcOrd="4" destOrd="0" parTransId="{E15E470F-BEAD-43BD-B00B-386327028A3A}" sibTransId="{880516C1-9537-4E0E-8D60-F612CC2E013D}"/>
    <dgm:cxn modelId="{576A347B-A8C2-4062-BC29-45CA5579B92B}" type="presOf" srcId="{5A9F54E0-AC65-4063-B978-026C19AF92BC}" destId="{A9AFA171-B7F0-4C8E-9B6E-A3385D2EC7BA}" srcOrd="0" destOrd="0" presId="urn:microsoft.com/office/officeart/2005/8/layout/radial3"/>
    <dgm:cxn modelId="{32E2384A-29DB-4B00-B877-2A22E2CC7CB4}" srcId="{88D7F701-E41E-47AA-A8C5-62435F91E754}" destId="{B7133937-D0F9-48F0-B97F-631E7402EFCF}" srcOrd="0" destOrd="0" parTransId="{AE2840EE-0F71-4116-A140-A6608F22675B}" sibTransId="{026304E8-ADBE-4E08-A944-2A05CA641272}"/>
    <dgm:cxn modelId="{BDB44D45-5F38-4EE4-9B74-A08D07F8BEA3}" type="presOf" srcId="{88D7F701-E41E-47AA-A8C5-62435F91E754}" destId="{BD8249B5-6465-4E32-9E83-3256BC4D7256}" srcOrd="0" destOrd="0" presId="urn:microsoft.com/office/officeart/2005/8/layout/radial3"/>
    <dgm:cxn modelId="{A593ED67-CD56-44DD-B047-DCEC9DADA9B3}" type="presOf" srcId="{F8D1D3A6-2047-4F7D-8A41-6EA2813F0065}" destId="{B0A36D35-18CD-4270-A36F-78323A25EBCD}" srcOrd="0" destOrd="0" presId="urn:microsoft.com/office/officeart/2005/8/layout/radial3"/>
    <dgm:cxn modelId="{7EB07AFB-8C49-42D4-9991-CC585D102BEF}" srcId="{B7133937-D0F9-48F0-B97F-631E7402EFCF}" destId="{68D01902-FD03-4E9A-B643-9F93CBE78165}" srcOrd="0" destOrd="0" parTransId="{46A7BC7A-2FA9-4C43-A570-5FAFFD2F97EE}" sibTransId="{4AE9C1CB-1B83-4B41-A38B-821CEBBDCC02}"/>
    <dgm:cxn modelId="{524E331C-3922-4290-883B-FD529650CBA6}" srcId="{B7133937-D0F9-48F0-B97F-631E7402EFCF}" destId="{CE7AF39E-7B7B-4652-A84C-1E7168359E9D}" srcOrd="1" destOrd="0" parTransId="{CDBD9BD6-6F81-4F46-8DD9-3750D6D73441}" sibTransId="{BEAC3473-584D-46C7-96C8-7086797C9F21}"/>
    <dgm:cxn modelId="{9BF3E375-55C7-4758-9D4F-6871D23C3B6A}" srcId="{B7133937-D0F9-48F0-B97F-631E7402EFCF}" destId="{F8D1D3A6-2047-4F7D-8A41-6EA2813F0065}" srcOrd="7" destOrd="0" parTransId="{A5361507-9E60-49E3-BFCA-FB24DDA52012}" sibTransId="{AD506B4C-9193-46A6-877F-FD1E5F5DF85C}"/>
    <dgm:cxn modelId="{259CBB76-1469-40C7-8585-8739909A10B9}" srcId="{B7133937-D0F9-48F0-B97F-631E7402EFCF}" destId="{0C3EE73F-7365-4359-AE11-6630DB9F04AA}" srcOrd="5" destOrd="0" parTransId="{BB7338DB-1D69-47D1-9D5F-4E3CE26DEFA9}" sibTransId="{C3C9FED2-C52E-4D60-8426-86220ABB89D1}"/>
    <dgm:cxn modelId="{DDB2FAFA-8393-4BE2-B749-AC371CF4F2B0}" type="presOf" srcId="{CE7AF39E-7B7B-4652-A84C-1E7168359E9D}" destId="{C9625052-838B-42E9-9520-B7CC7764B96F}" srcOrd="0" destOrd="0" presId="urn:microsoft.com/office/officeart/2005/8/layout/radial3"/>
    <dgm:cxn modelId="{5AC9AA45-C622-48FA-BAAE-31718419F157}" type="presOf" srcId="{6C4EA257-69A2-48D1-B726-12DCAAC894C0}" destId="{7E35F392-12AD-48A4-B601-983D962FF117}" srcOrd="0" destOrd="0" presId="urn:microsoft.com/office/officeart/2005/8/layout/radial3"/>
    <dgm:cxn modelId="{8AC04C4D-CC57-4AC9-92CA-3D0ACB55A147}" srcId="{B7133937-D0F9-48F0-B97F-631E7402EFCF}" destId="{5A9F54E0-AC65-4063-B978-026C19AF92BC}" srcOrd="6" destOrd="0" parTransId="{A782975E-4367-403F-B881-DE01459783E3}" sibTransId="{B281D523-4D9C-4B20-842F-4494F5F9287D}"/>
    <dgm:cxn modelId="{3FEB8B27-CD04-4C08-8167-BC69B22A3313}" type="presOf" srcId="{0C3EE73F-7365-4359-AE11-6630DB9F04AA}" destId="{E31F3052-EE13-4E28-9EF8-67F102AD7BE1}" srcOrd="0" destOrd="0" presId="urn:microsoft.com/office/officeart/2005/8/layout/radial3"/>
    <dgm:cxn modelId="{3F7FCC46-BDCD-4AFA-A299-E5B92E8F14A8}" type="presOf" srcId="{30AA0B7B-5E0C-4353-B75A-969B2876BB03}" destId="{E6F0B016-BC00-4B71-927E-DE3905968983}" srcOrd="0" destOrd="0" presId="urn:microsoft.com/office/officeart/2005/8/layout/radial3"/>
    <dgm:cxn modelId="{D7E5444A-2EB6-405B-A28C-E09BA2DEF9EC}" type="presOf" srcId="{1B85CCBF-CEC6-469B-9DAE-F2F56E98CAE8}" destId="{640D3799-6DF8-442D-8C8B-73D217080912}" srcOrd="0" destOrd="0" presId="urn:microsoft.com/office/officeart/2005/8/layout/radial3"/>
    <dgm:cxn modelId="{7AB2F98A-BEBB-44D2-A2B0-13FD9E11726F}" srcId="{B7133937-D0F9-48F0-B97F-631E7402EFCF}" destId="{1B85CCBF-CEC6-469B-9DAE-F2F56E98CAE8}" srcOrd="2" destOrd="0" parTransId="{85139FF7-51F5-497E-B0BF-7027142A2B48}" sibTransId="{0DC15578-E166-45FA-9C7F-0074CCC4047F}"/>
    <dgm:cxn modelId="{E4D7193B-827D-447C-B31C-7C9F03BE8E67}" srcId="{B7133937-D0F9-48F0-B97F-631E7402EFCF}" destId="{6C4EA257-69A2-48D1-B726-12DCAAC894C0}" srcOrd="3" destOrd="0" parTransId="{3D69BE39-22EC-4C42-9301-EFE333AD4850}" sibTransId="{EE649227-2905-46FD-8631-90D3604F04DD}"/>
    <dgm:cxn modelId="{23A3FFB9-AAC3-4BC9-B2CB-FAE7BAFE842D}" type="presOf" srcId="{68D01902-FD03-4E9A-B643-9F93CBE78165}" destId="{5FBB31DE-C757-4D90-B963-A2FAE9D022C1}" srcOrd="0" destOrd="0" presId="urn:microsoft.com/office/officeart/2005/8/layout/radial3"/>
    <dgm:cxn modelId="{3846CE7C-06A5-4990-86E9-73C2E9B98DC2}" type="presParOf" srcId="{BD8249B5-6465-4E32-9E83-3256BC4D7256}" destId="{DC24D632-6044-41D9-850A-8BDF0555EAC1}" srcOrd="0" destOrd="0" presId="urn:microsoft.com/office/officeart/2005/8/layout/radial3"/>
    <dgm:cxn modelId="{64923342-091E-4B23-ABE9-618FFE618BEF}" type="presParOf" srcId="{DC24D632-6044-41D9-850A-8BDF0555EAC1}" destId="{D1335801-B304-4F11-A1A6-32A6012D8884}" srcOrd="0" destOrd="0" presId="urn:microsoft.com/office/officeart/2005/8/layout/radial3"/>
    <dgm:cxn modelId="{CDC29729-2565-4589-8505-DF053FF437AD}" type="presParOf" srcId="{DC24D632-6044-41D9-850A-8BDF0555EAC1}" destId="{5FBB31DE-C757-4D90-B963-A2FAE9D022C1}" srcOrd="1" destOrd="0" presId="urn:microsoft.com/office/officeart/2005/8/layout/radial3"/>
    <dgm:cxn modelId="{D945CC63-5FC3-440D-AE03-6858F0D633EE}" type="presParOf" srcId="{DC24D632-6044-41D9-850A-8BDF0555EAC1}" destId="{C9625052-838B-42E9-9520-B7CC7764B96F}" srcOrd="2" destOrd="0" presId="urn:microsoft.com/office/officeart/2005/8/layout/radial3"/>
    <dgm:cxn modelId="{3515BE4D-500B-4107-8F09-08FC4EAE2234}" type="presParOf" srcId="{DC24D632-6044-41D9-850A-8BDF0555EAC1}" destId="{640D3799-6DF8-442D-8C8B-73D217080912}" srcOrd="3" destOrd="0" presId="urn:microsoft.com/office/officeart/2005/8/layout/radial3"/>
    <dgm:cxn modelId="{DD65329C-FEB3-4FC0-B058-F5740A95EBA8}" type="presParOf" srcId="{DC24D632-6044-41D9-850A-8BDF0555EAC1}" destId="{7E35F392-12AD-48A4-B601-983D962FF117}" srcOrd="4" destOrd="0" presId="urn:microsoft.com/office/officeart/2005/8/layout/radial3"/>
    <dgm:cxn modelId="{FF9ED680-0AAC-47BC-9F5A-869E9C4BFF9B}" type="presParOf" srcId="{DC24D632-6044-41D9-850A-8BDF0555EAC1}" destId="{E6F0B016-BC00-4B71-927E-DE3905968983}" srcOrd="5" destOrd="0" presId="urn:microsoft.com/office/officeart/2005/8/layout/radial3"/>
    <dgm:cxn modelId="{45B3B672-8F88-49AF-A91B-EEB0C0CF476C}" type="presParOf" srcId="{DC24D632-6044-41D9-850A-8BDF0555EAC1}" destId="{E31F3052-EE13-4E28-9EF8-67F102AD7BE1}" srcOrd="6" destOrd="0" presId="urn:microsoft.com/office/officeart/2005/8/layout/radial3"/>
    <dgm:cxn modelId="{BA39F292-9A11-4244-B4E0-FDDAEA0F0072}" type="presParOf" srcId="{DC24D632-6044-41D9-850A-8BDF0555EAC1}" destId="{A9AFA171-B7F0-4C8E-9B6E-A3385D2EC7BA}" srcOrd="7" destOrd="0" presId="urn:microsoft.com/office/officeart/2005/8/layout/radial3"/>
    <dgm:cxn modelId="{2BE81C96-1C39-41FC-9189-21F5D5CB4034}" type="presParOf" srcId="{DC24D632-6044-41D9-850A-8BDF0555EAC1}" destId="{B0A36D35-18CD-4270-A36F-78323A25EBCD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C49D3F-51EB-4915-BE24-F56018EBAE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2D265E-1CCE-492A-B0DF-115C0F95A5F7}">
      <dgm:prSet phldrT="[Текст]" custT="1"/>
      <dgm:spPr>
        <a:solidFill>
          <a:srgbClr val="009900"/>
        </a:solidFill>
        <a:ln>
          <a:solidFill>
            <a:srgbClr val="006600"/>
          </a:solidFill>
        </a:ln>
      </dgm:spPr>
      <dgm:t>
        <a:bodyPr/>
        <a:lstStyle/>
        <a:p>
          <a:endParaRPr lang="ru-RU" sz="2200" dirty="0"/>
        </a:p>
      </dgm:t>
    </dgm:pt>
    <dgm:pt modelId="{0B6F61F1-2008-4483-9D59-DCBA2167AAE5}" type="parTrans" cxnId="{8B9A4E77-1F1A-4E66-BBB2-0B37FE877C46}">
      <dgm:prSet/>
      <dgm:spPr/>
      <dgm:t>
        <a:bodyPr/>
        <a:lstStyle/>
        <a:p>
          <a:endParaRPr lang="ru-RU" sz="2200"/>
        </a:p>
      </dgm:t>
    </dgm:pt>
    <dgm:pt modelId="{5FD41B27-9BAD-423D-8690-2386460D2421}" type="sibTrans" cxnId="{8B9A4E77-1F1A-4E66-BBB2-0B37FE877C46}">
      <dgm:prSet/>
      <dgm:spPr/>
      <dgm:t>
        <a:bodyPr/>
        <a:lstStyle/>
        <a:p>
          <a:endParaRPr lang="ru-RU" sz="2200"/>
        </a:p>
      </dgm:t>
    </dgm:pt>
    <dgm:pt modelId="{AAE992E4-544A-4437-81E4-EA8582C96A3D}">
      <dgm:prSet custT="1"/>
      <dgm:spPr/>
      <dgm:t>
        <a:bodyPr/>
        <a:lstStyle/>
        <a:p>
          <a:r>
            <a:rPr lang="ru-RU" sz="2200" b="0" dirty="0" smtClean="0">
              <a:solidFill>
                <a:srgbClr val="FF0000"/>
              </a:solidFill>
              <a:latin typeface="+mn-lt"/>
              <a:ea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Проект - это "пять П"</a:t>
          </a:r>
          <a:endParaRPr lang="ru-RU" sz="2200" dirty="0">
            <a:solidFill>
              <a:srgbClr val="FF0000"/>
            </a:solidFill>
          </a:endParaRPr>
        </a:p>
      </dgm:t>
    </dgm:pt>
    <dgm:pt modelId="{4A04CFAC-6A93-48EB-A0F7-12A3CC70753B}" type="parTrans" cxnId="{27D96D2F-F076-487A-8033-4A476A09B4E9}">
      <dgm:prSet/>
      <dgm:spPr/>
      <dgm:t>
        <a:bodyPr/>
        <a:lstStyle/>
        <a:p>
          <a:endParaRPr lang="ru-RU" sz="2200"/>
        </a:p>
      </dgm:t>
    </dgm:pt>
    <dgm:pt modelId="{323759D5-0FBA-45EA-9A8B-FD7BDD388200}" type="sibTrans" cxnId="{27D96D2F-F076-487A-8033-4A476A09B4E9}">
      <dgm:prSet/>
      <dgm:spPr/>
      <dgm:t>
        <a:bodyPr/>
        <a:lstStyle/>
        <a:p>
          <a:endParaRPr lang="ru-RU" sz="2200"/>
        </a:p>
      </dgm:t>
    </dgm:pt>
    <dgm:pt modelId="{C9DF96EF-4F88-4E39-8D71-05D223A32B90}">
      <dgm:prSet custT="1"/>
      <dgm:spPr>
        <a:solidFill>
          <a:srgbClr val="009900"/>
        </a:solidFill>
        <a:ln>
          <a:solidFill>
            <a:srgbClr val="006600"/>
          </a:solidFill>
        </a:ln>
      </dgm:spPr>
      <dgm:t>
        <a:bodyPr/>
        <a:lstStyle/>
        <a:p>
          <a:endParaRPr lang="ru-RU" sz="2200"/>
        </a:p>
      </dgm:t>
    </dgm:pt>
    <dgm:pt modelId="{61AFEC3C-816C-4A42-BBB8-820C6E7DC064}" type="parTrans" cxnId="{6CEEB90F-7DF6-487D-8CBD-9D70872AA27E}">
      <dgm:prSet/>
      <dgm:spPr/>
      <dgm:t>
        <a:bodyPr/>
        <a:lstStyle/>
        <a:p>
          <a:endParaRPr lang="ru-RU" sz="2200"/>
        </a:p>
      </dgm:t>
    </dgm:pt>
    <dgm:pt modelId="{8069ADBE-7D9F-48D4-AA07-1AE6BA2ADE8F}" type="sibTrans" cxnId="{6CEEB90F-7DF6-487D-8CBD-9D70872AA27E}">
      <dgm:prSet/>
      <dgm:spPr/>
      <dgm:t>
        <a:bodyPr/>
        <a:lstStyle/>
        <a:p>
          <a:endParaRPr lang="ru-RU" sz="2200"/>
        </a:p>
      </dgm:t>
    </dgm:pt>
    <dgm:pt modelId="{6E2AF40C-2528-43C4-8FA7-D2989618442E}">
      <dgm:prSet custT="1"/>
      <dgm:spPr>
        <a:solidFill>
          <a:srgbClr val="009900"/>
        </a:solidFill>
        <a:ln>
          <a:solidFill>
            <a:srgbClr val="006600"/>
          </a:solidFill>
        </a:ln>
      </dgm:spPr>
      <dgm:t>
        <a:bodyPr/>
        <a:lstStyle/>
        <a:p>
          <a:endParaRPr lang="ru-RU" sz="2200"/>
        </a:p>
      </dgm:t>
    </dgm:pt>
    <dgm:pt modelId="{0045D08E-8975-454E-85E3-5527C489FEDD}" type="parTrans" cxnId="{83FF6A23-FBF0-4226-A6E8-7E11A44BAC6E}">
      <dgm:prSet/>
      <dgm:spPr/>
      <dgm:t>
        <a:bodyPr/>
        <a:lstStyle/>
        <a:p>
          <a:endParaRPr lang="ru-RU" sz="2200"/>
        </a:p>
      </dgm:t>
    </dgm:pt>
    <dgm:pt modelId="{1292096B-55B1-44AE-8321-1AF8D00F675F}" type="sibTrans" cxnId="{83FF6A23-FBF0-4226-A6E8-7E11A44BAC6E}">
      <dgm:prSet/>
      <dgm:spPr/>
      <dgm:t>
        <a:bodyPr/>
        <a:lstStyle/>
        <a:p>
          <a:endParaRPr lang="ru-RU" sz="2200"/>
        </a:p>
      </dgm:t>
    </dgm:pt>
    <dgm:pt modelId="{A6FFE6FE-B8DB-481C-9ED5-855148FBA797}">
      <dgm:prSet custT="1"/>
      <dgm:spPr>
        <a:solidFill>
          <a:srgbClr val="009900"/>
        </a:solidFill>
        <a:ln>
          <a:solidFill>
            <a:srgbClr val="006600"/>
          </a:solidFill>
        </a:ln>
      </dgm:spPr>
      <dgm:t>
        <a:bodyPr/>
        <a:lstStyle/>
        <a:p>
          <a:endParaRPr lang="ru-RU" sz="2200" dirty="0"/>
        </a:p>
      </dgm:t>
    </dgm:pt>
    <dgm:pt modelId="{72110BF6-EFC1-4A5A-ACAB-149C59B17F77}" type="parTrans" cxnId="{BBD22875-D419-476C-B8F0-FB14F3ECE98B}">
      <dgm:prSet/>
      <dgm:spPr/>
      <dgm:t>
        <a:bodyPr/>
        <a:lstStyle/>
        <a:p>
          <a:endParaRPr lang="ru-RU" sz="2200"/>
        </a:p>
      </dgm:t>
    </dgm:pt>
    <dgm:pt modelId="{1AB895CF-9C09-45C9-AAD3-793B960BBF2E}" type="sibTrans" cxnId="{BBD22875-D419-476C-B8F0-FB14F3ECE98B}">
      <dgm:prSet/>
      <dgm:spPr/>
      <dgm:t>
        <a:bodyPr/>
        <a:lstStyle/>
        <a:p>
          <a:endParaRPr lang="ru-RU" sz="2200"/>
        </a:p>
      </dgm:t>
    </dgm:pt>
    <dgm:pt modelId="{1110258E-5465-4AE9-9360-9FA6B23A400E}">
      <dgm:prSet custT="1"/>
      <dgm:spPr/>
      <dgm:t>
        <a:bodyPr/>
        <a:lstStyle/>
        <a:p>
          <a:r>
            <a:rPr lang="ru-RU" sz="2200" dirty="0" smtClean="0">
              <a:solidFill>
                <a:srgbClr val="FF0000"/>
              </a:solidFill>
              <a:hlinkClick xmlns:r="http://schemas.openxmlformats.org/officeDocument/2006/relationships" r:id="rId2" action="ppaction://hlinksldjump"/>
            </a:rPr>
            <a:t>Минусы проектной деятельности</a:t>
          </a:r>
          <a:endParaRPr lang="ru-RU" sz="2200" dirty="0"/>
        </a:p>
      </dgm:t>
    </dgm:pt>
    <dgm:pt modelId="{E297BF8C-FE5C-4891-B8C8-FA941C45EA16}" type="parTrans" cxnId="{49177E7F-F7DE-41DF-871E-B8FBA4A759F5}">
      <dgm:prSet/>
      <dgm:spPr/>
      <dgm:t>
        <a:bodyPr/>
        <a:lstStyle/>
        <a:p>
          <a:endParaRPr lang="ru-RU" sz="2200"/>
        </a:p>
      </dgm:t>
    </dgm:pt>
    <dgm:pt modelId="{DAF1654C-B97B-4B2A-A82D-2A58F1611803}" type="sibTrans" cxnId="{49177E7F-F7DE-41DF-871E-B8FBA4A759F5}">
      <dgm:prSet/>
      <dgm:spPr/>
      <dgm:t>
        <a:bodyPr/>
        <a:lstStyle/>
        <a:p>
          <a:endParaRPr lang="ru-RU" sz="2200"/>
        </a:p>
      </dgm:t>
    </dgm:pt>
    <dgm:pt modelId="{28F9DA87-8588-4C2D-9DBB-75886224F3CB}">
      <dgm:prSet custT="1"/>
      <dgm:spPr/>
      <dgm:t>
        <a:bodyPr/>
        <a:lstStyle/>
        <a:p>
          <a:r>
            <a:rPr lang="ru-RU" sz="2200" dirty="0" smtClean="0">
              <a:solidFill>
                <a:srgbClr val="FF0000"/>
              </a:solidFill>
              <a:hlinkClick xmlns:r="http://schemas.openxmlformats.org/officeDocument/2006/relationships" r:id="rId3" action="ppaction://hlinksldjump"/>
            </a:rPr>
            <a:t>Плюсы проектной деятельности</a:t>
          </a:r>
          <a:endParaRPr lang="ru-RU" sz="2200" dirty="0"/>
        </a:p>
      </dgm:t>
    </dgm:pt>
    <dgm:pt modelId="{A48C0D51-43C1-4D64-AE03-56E02C38A24E}" type="parTrans" cxnId="{587B305E-227C-486F-8B97-0AF05FFDBE48}">
      <dgm:prSet/>
      <dgm:spPr/>
      <dgm:t>
        <a:bodyPr/>
        <a:lstStyle/>
        <a:p>
          <a:endParaRPr lang="ru-RU" sz="2200"/>
        </a:p>
      </dgm:t>
    </dgm:pt>
    <dgm:pt modelId="{478D6410-9EBD-4260-9BA2-CBBD2674E6B0}" type="sibTrans" cxnId="{587B305E-227C-486F-8B97-0AF05FFDBE48}">
      <dgm:prSet/>
      <dgm:spPr/>
      <dgm:t>
        <a:bodyPr/>
        <a:lstStyle/>
        <a:p>
          <a:endParaRPr lang="ru-RU" sz="2200"/>
        </a:p>
      </dgm:t>
    </dgm:pt>
    <dgm:pt modelId="{A82CBDA1-3AD4-47AD-9EE1-616D44569DA4}">
      <dgm:prSet phldrT="[Текст]" custT="1"/>
      <dgm:spPr/>
      <dgm:t>
        <a:bodyPr/>
        <a:lstStyle/>
        <a:p>
          <a:r>
            <a:rPr lang="ru-RU" sz="2200" dirty="0" smtClean="0">
              <a:solidFill>
                <a:srgbClr val="FF0000"/>
              </a:solidFill>
              <a:hlinkClick xmlns:r="http://schemas.openxmlformats.org/officeDocument/2006/relationships" r:id="rId4" action="ppaction://hlinksldjump"/>
            </a:rPr>
            <a:t>Методика осуществления учебных проектов</a:t>
          </a:r>
          <a:endParaRPr lang="ru-RU" sz="2200" dirty="0"/>
        </a:p>
      </dgm:t>
    </dgm:pt>
    <dgm:pt modelId="{27D93530-0271-4A34-AD3E-DABC599ADEBA}" type="parTrans" cxnId="{99F4254C-A138-445F-811A-B0991C8B7244}">
      <dgm:prSet/>
      <dgm:spPr/>
      <dgm:t>
        <a:bodyPr/>
        <a:lstStyle/>
        <a:p>
          <a:endParaRPr lang="ru-RU" sz="2200"/>
        </a:p>
      </dgm:t>
    </dgm:pt>
    <dgm:pt modelId="{432F2321-D03F-4C35-9FDE-6FC0C143BBEF}" type="sibTrans" cxnId="{99F4254C-A138-445F-811A-B0991C8B7244}">
      <dgm:prSet/>
      <dgm:spPr/>
      <dgm:t>
        <a:bodyPr/>
        <a:lstStyle/>
        <a:p>
          <a:endParaRPr lang="ru-RU" sz="2200"/>
        </a:p>
      </dgm:t>
    </dgm:pt>
    <dgm:pt modelId="{9863C454-DA0E-490B-9D90-5F13420939FC}">
      <dgm:prSet/>
      <dgm:spPr>
        <a:solidFill>
          <a:srgbClr val="009900"/>
        </a:solidFill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DF3F3AE8-DE43-4C8E-92F5-1FFA1EB210EF}" type="parTrans" cxnId="{706DC3FB-63BA-4F1D-B481-BAB4906A8BD8}">
      <dgm:prSet/>
      <dgm:spPr/>
      <dgm:t>
        <a:bodyPr/>
        <a:lstStyle/>
        <a:p>
          <a:endParaRPr lang="ru-RU"/>
        </a:p>
      </dgm:t>
    </dgm:pt>
    <dgm:pt modelId="{CED9FA3A-33B2-4543-BE74-37DAC3DA49AE}" type="sibTrans" cxnId="{706DC3FB-63BA-4F1D-B481-BAB4906A8BD8}">
      <dgm:prSet/>
      <dgm:spPr/>
      <dgm:t>
        <a:bodyPr/>
        <a:lstStyle/>
        <a:p>
          <a:endParaRPr lang="ru-RU"/>
        </a:p>
      </dgm:t>
    </dgm:pt>
    <dgm:pt modelId="{5558925A-1BDE-493B-8590-3AB9D5AFFBE6}">
      <dgm:prSet/>
      <dgm:spPr/>
      <dgm:t>
        <a:bodyPr/>
        <a:lstStyle/>
        <a:p>
          <a:r>
            <a:rPr lang="ru-RU" b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ea typeface="Times New Roman" pitchFamily="18" charset="0"/>
              <a:hlinkClick xmlns:r="http://schemas.openxmlformats.org/officeDocument/2006/relationships" r:id="rId5" action="ppaction://hlinksldjump"/>
            </a:rPr>
            <a:t>Из чего складывается оценка выполненного проекта</a:t>
          </a:r>
          <a:endParaRPr lang="ru-RU" dirty="0"/>
        </a:p>
      </dgm:t>
    </dgm:pt>
    <dgm:pt modelId="{37836BE0-4617-4D03-995B-81C06BFDE130}" type="parTrans" cxnId="{00CC4CFD-7C83-47F4-922D-3A94B65AC9CF}">
      <dgm:prSet/>
      <dgm:spPr/>
      <dgm:t>
        <a:bodyPr/>
        <a:lstStyle/>
        <a:p>
          <a:endParaRPr lang="ru-RU"/>
        </a:p>
      </dgm:t>
    </dgm:pt>
    <dgm:pt modelId="{9DBD0CC5-5CBC-407C-8FE3-D68CEDA6F45B}" type="sibTrans" cxnId="{00CC4CFD-7C83-47F4-922D-3A94B65AC9CF}">
      <dgm:prSet/>
      <dgm:spPr/>
      <dgm:t>
        <a:bodyPr/>
        <a:lstStyle/>
        <a:p>
          <a:endParaRPr lang="ru-RU"/>
        </a:p>
      </dgm:t>
    </dgm:pt>
    <dgm:pt modelId="{8BA59D55-183B-4E21-86B7-E5B7F4487517}">
      <dgm:prSet/>
      <dgm:spPr/>
      <dgm:t>
        <a:bodyPr/>
        <a:lstStyle/>
        <a:p>
          <a:endParaRPr lang="ru-RU" dirty="0">
            <a:solidFill>
              <a:srgbClr val="FF0000"/>
            </a:solidFill>
          </a:endParaRPr>
        </a:p>
      </dgm:t>
    </dgm:pt>
    <dgm:pt modelId="{ECEF0D8C-2C5F-45BA-82F4-361DB00B62EF}" type="parTrans" cxnId="{0A1A76B2-8FDE-4D28-B415-254BB3BE2609}">
      <dgm:prSet/>
      <dgm:spPr/>
      <dgm:t>
        <a:bodyPr/>
        <a:lstStyle/>
        <a:p>
          <a:endParaRPr lang="ru-RU"/>
        </a:p>
      </dgm:t>
    </dgm:pt>
    <dgm:pt modelId="{78BE3CE3-6A52-4281-9DB2-0DB2A47BAA04}" type="sibTrans" cxnId="{0A1A76B2-8FDE-4D28-B415-254BB3BE2609}">
      <dgm:prSet/>
      <dgm:spPr/>
      <dgm:t>
        <a:bodyPr/>
        <a:lstStyle/>
        <a:p>
          <a:endParaRPr lang="ru-RU"/>
        </a:p>
      </dgm:t>
    </dgm:pt>
    <dgm:pt modelId="{C850E38D-A303-4586-A51F-DB3D4C73DA9B}">
      <dgm:prSet custT="1"/>
      <dgm:spPr/>
      <dgm:t>
        <a:bodyPr/>
        <a:lstStyle/>
        <a:p>
          <a:r>
            <a:rPr lang="ru-RU" sz="1800" b="1" i="0" dirty="0" smtClean="0">
              <a:solidFill>
                <a:srgbClr val="FF0000"/>
              </a:solidFill>
              <a:hlinkClick xmlns:r="http://schemas.openxmlformats.org/officeDocument/2006/relationships" r:id="rId6" action="ppaction://hlinksldjump"/>
            </a:rPr>
            <a:t>ПЕРСОНАЛЬНЫЕ или ГРУППОВЫЕ ПРОЕКТЫ?</a:t>
          </a:r>
          <a:endParaRPr lang="ru-RU" sz="1800" i="0" dirty="0">
            <a:solidFill>
              <a:srgbClr val="FF0000"/>
            </a:solidFill>
          </a:endParaRPr>
        </a:p>
      </dgm:t>
    </dgm:pt>
    <dgm:pt modelId="{A0D5E31A-AE92-4433-8EAA-3948FC0B2D8E}" type="sibTrans" cxnId="{BF1A9315-48AB-4F48-8BA5-063AEA14EEAA}">
      <dgm:prSet/>
      <dgm:spPr/>
      <dgm:t>
        <a:bodyPr/>
        <a:lstStyle/>
        <a:p>
          <a:endParaRPr lang="ru-RU" sz="2200"/>
        </a:p>
      </dgm:t>
    </dgm:pt>
    <dgm:pt modelId="{3FE794C0-10E7-4FAB-BD07-DD1719DAEC06}" type="parTrans" cxnId="{BF1A9315-48AB-4F48-8BA5-063AEA14EEAA}">
      <dgm:prSet/>
      <dgm:spPr/>
      <dgm:t>
        <a:bodyPr/>
        <a:lstStyle/>
        <a:p>
          <a:endParaRPr lang="ru-RU" sz="2200"/>
        </a:p>
      </dgm:t>
    </dgm:pt>
    <dgm:pt modelId="{E25DEF0B-C42D-4A7E-AAA4-45599E1E0823}">
      <dgm:prSet custT="1"/>
      <dgm:spPr>
        <a:solidFill>
          <a:srgbClr val="009900"/>
        </a:solidFill>
        <a:ln>
          <a:solidFill>
            <a:srgbClr val="006600"/>
          </a:solidFill>
        </a:ln>
      </dgm:spPr>
      <dgm:t>
        <a:bodyPr/>
        <a:lstStyle/>
        <a:p>
          <a:endParaRPr lang="ru-RU" sz="2200"/>
        </a:p>
      </dgm:t>
    </dgm:pt>
    <dgm:pt modelId="{2CAA3705-C92C-4FFC-B015-692FEACB5395}" type="sibTrans" cxnId="{824447A1-C6F1-43ED-9E0F-4B1D69A0F83F}">
      <dgm:prSet/>
      <dgm:spPr/>
      <dgm:t>
        <a:bodyPr/>
        <a:lstStyle/>
        <a:p>
          <a:endParaRPr lang="ru-RU" sz="2200"/>
        </a:p>
      </dgm:t>
    </dgm:pt>
    <dgm:pt modelId="{CE21A219-72A8-4453-BFC3-ABFF7C51DCE6}" type="parTrans" cxnId="{824447A1-C6F1-43ED-9E0F-4B1D69A0F83F}">
      <dgm:prSet/>
      <dgm:spPr/>
      <dgm:t>
        <a:bodyPr/>
        <a:lstStyle/>
        <a:p>
          <a:endParaRPr lang="ru-RU" sz="2200"/>
        </a:p>
      </dgm:t>
    </dgm:pt>
    <dgm:pt modelId="{953B948D-C3D6-4E48-A7B1-6691EAE8EF39}">
      <dgm:prSet phldrT="[Текст]" custT="1"/>
      <dgm:spPr/>
      <dgm:t>
        <a:bodyPr/>
        <a:lstStyle/>
        <a:p>
          <a:r>
            <a:rPr lang="ru-RU" sz="2200" dirty="0" smtClean="0">
              <a:solidFill>
                <a:srgbClr val="FF0000"/>
              </a:solidFill>
              <a:hlinkClick xmlns:r="http://schemas.openxmlformats.org/officeDocument/2006/relationships" r:id="rId7" action="ppaction://hlinksldjump"/>
            </a:rPr>
            <a:t>Типология проектов</a:t>
          </a:r>
          <a:endParaRPr lang="ru-RU" sz="2200" dirty="0"/>
        </a:p>
      </dgm:t>
    </dgm:pt>
    <dgm:pt modelId="{4A473A42-A534-46DB-9CEA-5CAA5746B8B1}" type="sibTrans" cxnId="{C79A0B88-5BAE-4471-9E32-71994CD3C11D}">
      <dgm:prSet/>
      <dgm:spPr/>
      <dgm:t>
        <a:bodyPr/>
        <a:lstStyle/>
        <a:p>
          <a:endParaRPr lang="ru-RU" sz="2200"/>
        </a:p>
      </dgm:t>
    </dgm:pt>
    <dgm:pt modelId="{7C22123C-2658-4D7E-8E19-3B756E9C8B5C}" type="parTrans" cxnId="{C79A0B88-5BAE-4471-9E32-71994CD3C11D}">
      <dgm:prSet/>
      <dgm:spPr/>
      <dgm:t>
        <a:bodyPr/>
        <a:lstStyle/>
        <a:p>
          <a:endParaRPr lang="ru-RU" sz="2200"/>
        </a:p>
      </dgm:t>
    </dgm:pt>
    <dgm:pt modelId="{E80FDD4C-9C64-4A21-BE21-8C6D5003A962}">
      <dgm:prSet phldrT="[Текст]" phldr="1" custT="1"/>
      <dgm:spPr>
        <a:solidFill>
          <a:srgbClr val="009900"/>
        </a:solidFill>
        <a:ln>
          <a:solidFill>
            <a:srgbClr val="006600"/>
          </a:solidFill>
        </a:ln>
      </dgm:spPr>
      <dgm:t>
        <a:bodyPr/>
        <a:lstStyle/>
        <a:p>
          <a:endParaRPr lang="ru-RU" sz="2200" dirty="0"/>
        </a:p>
      </dgm:t>
    </dgm:pt>
    <dgm:pt modelId="{9C952089-64A5-48DD-8DA0-FC9A758C7B00}" type="sibTrans" cxnId="{F3D3B811-C80E-4C82-BCA9-0C2DF4365A03}">
      <dgm:prSet/>
      <dgm:spPr/>
      <dgm:t>
        <a:bodyPr/>
        <a:lstStyle/>
        <a:p>
          <a:endParaRPr lang="ru-RU" sz="2200"/>
        </a:p>
      </dgm:t>
    </dgm:pt>
    <dgm:pt modelId="{3F628AB4-33EE-47A9-963E-850BC13A7734}" type="parTrans" cxnId="{F3D3B811-C80E-4C82-BCA9-0C2DF4365A03}">
      <dgm:prSet/>
      <dgm:spPr/>
      <dgm:t>
        <a:bodyPr/>
        <a:lstStyle/>
        <a:p>
          <a:endParaRPr lang="ru-RU" sz="2200"/>
        </a:p>
      </dgm:t>
    </dgm:pt>
    <dgm:pt modelId="{055DC956-44FF-4E83-8F4F-B0E5F2098263}">
      <dgm:prSet custT="1"/>
      <dgm:spPr/>
      <dgm:t>
        <a:bodyPr/>
        <a:lstStyle/>
        <a:p>
          <a:r>
            <a:rPr lang="ru-RU" sz="2200" dirty="0" smtClean="0">
              <a:solidFill>
                <a:srgbClr val="FF0000"/>
              </a:solidFill>
              <a:hlinkClick xmlns:r="http://schemas.openxmlformats.org/officeDocument/2006/relationships" r:id="rId8" action="ppaction://hlinksldjump"/>
            </a:rPr>
            <a:t>Учебный проект</a:t>
          </a:r>
          <a:endParaRPr lang="ru-RU" sz="2200" dirty="0"/>
        </a:p>
      </dgm:t>
    </dgm:pt>
    <dgm:pt modelId="{C617ABB3-C013-4672-8452-C00061D3AEDB}" type="sibTrans" cxnId="{261F81E5-0A59-48A3-87F2-4EB1E91FF349}">
      <dgm:prSet/>
      <dgm:spPr/>
      <dgm:t>
        <a:bodyPr/>
        <a:lstStyle/>
        <a:p>
          <a:endParaRPr lang="ru-RU" sz="2200"/>
        </a:p>
      </dgm:t>
    </dgm:pt>
    <dgm:pt modelId="{F0D02C38-3AF0-4D8C-9E07-26B7F249E8CD}" type="parTrans" cxnId="{261F81E5-0A59-48A3-87F2-4EB1E91FF349}">
      <dgm:prSet/>
      <dgm:spPr/>
      <dgm:t>
        <a:bodyPr/>
        <a:lstStyle/>
        <a:p>
          <a:endParaRPr lang="ru-RU" sz="2200"/>
        </a:p>
      </dgm:t>
    </dgm:pt>
    <dgm:pt modelId="{9F9E527F-4175-4DAF-BCD6-C02837260A1E}">
      <dgm:prSet phldrT="[Текст]" phldr="1" custT="1"/>
      <dgm:spPr>
        <a:solidFill>
          <a:srgbClr val="009900"/>
        </a:solidFill>
        <a:ln>
          <a:solidFill>
            <a:srgbClr val="006600"/>
          </a:solidFill>
        </a:ln>
      </dgm:spPr>
      <dgm:t>
        <a:bodyPr/>
        <a:lstStyle/>
        <a:p>
          <a:endParaRPr lang="ru-RU" sz="2200" dirty="0"/>
        </a:p>
      </dgm:t>
    </dgm:pt>
    <dgm:pt modelId="{3C1C6A89-833F-4EBC-A122-A45B140DD76E}" type="sibTrans" cxnId="{06364382-D686-4F64-9E4E-FFCE7A34BED3}">
      <dgm:prSet/>
      <dgm:spPr/>
      <dgm:t>
        <a:bodyPr/>
        <a:lstStyle/>
        <a:p>
          <a:endParaRPr lang="ru-RU" sz="2200"/>
        </a:p>
      </dgm:t>
    </dgm:pt>
    <dgm:pt modelId="{16AF2520-081F-49D4-BBA6-A6A7FDD8885D}" type="parTrans" cxnId="{06364382-D686-4F64-9E4E-FFCE7A34BED3}">
      <dgm:prSet/>
      <dgm:spPr/>
      <dgm:t>
        <a:bodyPr/>
        <a:lstStyle/>
        <a:p>
          <a:endParaRPr lang="ru-RU" sz="2200"/>
        </a:p>
      </dgm:t>
    </dgm:pt>
    <dgm:pt modelId="{067DE47B-79AB-427A-B5F7-F79F444F7ED5}">
      <dgm:prSet/>
      <dgm:spPr>
        <a:solidFill>
          <a:srgbClr val="009900"/>
        </a:solidFill>
        <a:ln>
          <a:solidFill>
            <a:srgbClr val="006600"/>
          </a:solidFill>
        </a:ln>
      </dgm:spPr>
      <dgm:t>
        <a:bodyPr/>
        <a:lstStyle/>
        <a:p>
          <a:endParaRPr lang="ru-RU"/>
        </a:p>
      </dgm:t>
    </dgm:pt>
    <dgm:pt modelId="{2ED24767-2ED9-46C8-B9EE-B906A74BC013}" type="sibTrans" cxnId="{72B5E026-EC85-45F1-AC20-E23CCCB1FB34}">
      <dgm:prSet/>
      <dgm:spPr/>
      <dgm:t>
        <a:bodyPr/>
        <a:lstStyle/>
        <a:p>
          <a:endParaRPr lang="ru-RU"/>
        </a:p>
      </dgm:t>
    </dgm:pt>
    <dgm:pt modelId="{96A883A8-89CB-4C6A-B87D-D757E5501968}" type="parTrans" cxnId="{72B5E026-EC85-45F1-AC20-E23CCCB1FB34}">
      <dgm:prSet/>
      <dgm:spPr/>
      <dgm:t>
        <a:bodyPr/>
        <a:lstStyle/>
        <a:p>
          <a:endParaRPr lang="ru-RU"/>
        </a:p>
      </dgm:t>
    </dgm:pt>
    <dgm:pt modelId="{97E0063C-1423-4AC0-80A8-D942E6A6FD0A}" type="pres">
      <dgm:prSet presAssocID="{7EC49D3F-51EB-4915-BE24-F56018EBAE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680311-7D1B-4DFE-A0FA-4B3556A577AF}" type="pres">
      <dgm:prSet presAssocID="{262D265E-1CCE-492A-B0DF-115C0F95A5F7}" presName="composite" presStyleCnt="0"/>
      <dgm:spPr/>
    </dgm:pt>
    <dgm:pt modelId="{1F813294-A67C-454C-B6B5-A0226278EC34}" type="pres">
      <dgm:prSet presAssocID="{262D265E-1CCE-492A-B0DF-115C0F95A5F7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E367D-2826-4386-8F3D-6A8DD359B883}" type="pres">
      <dgm:prSet presAssocID="{262D265E-1CCE-492A-B0DF-115C0F95A5F7}" presName="descendantText" presStyleLbl="alignAcc1" presStyleIdx="0" presStyleCnt="9" custLinFactNeighborX="366" custLinFactNeighborY="-5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A469D-F751-4AAD-BEDB-6F2381DC6931}" type="pres">
      <dgm:prSet presAssocID="{5FD41B27-9BAD-423D-8690-2386460D2421}" presName="sp" presStyleCnt="0"/>
      <dgm:spPr/>
    </dgm:pt>
    <dgm:pt modelId="{E9897450-E51F-45D2-A4FC-35D8E3F18A7A}" type="pres">
      <dgm:prSet presAssocID="{9F9E527F-4175-4DAF-BCD6-C02837260A1E}" presName="composite" presStyleCnt="0"/>
      <dgm:spPr/>
    </dgm:pt>
    <dgm:pt modelId="{9DB75CCA-3F2C-499A-8599-166F918A9389}" type="pres">
      <dgm:prSet presAssocID="{9F9E527F-4175-4DAF-BCD6-C02837260A1E}" presName="parentText" presStyleLbl="alignNode1" presStyleIdx="1" presStyleCnt="9" custLinFactNeighborX="0" custLinFactNeighborY="-122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7110B-07F0-4A60-B746-0104B600E3F2}" type="pres">
      <dgm:prSet presAssocID="{9F9E527F-4175-4DAF-BCD6-C02837260A1E}" presName="descendantText" presStyleLbl="alignAcc1" presStyleIdx="1" presStyleCnt="9" custLinFactNeighborX="352" custLinFactNeighborY="-26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33ED8-832B-4A80-83D6-90D81DD5F6B0}" type="pres">
      <dgm:prSet presAssocID="{3C1C6A89-833F-4EBC-A122-A45B140DD76E}" presName="sp" presStyleCnt="0"/>
      <dgm:spPr/>
    </dgm:pt>
    <dgm:pt modelId="{B26CBB74-A0EE-401A-AB0A-90A27089D956}" type="pres">
      <dgm:prSet presAssocID="{E80FDD4C-9C64-4A21-BE21-8C6D5003A962}" presName="composite" presStyleCnt="0"/>
      <dgm:spPr/>
    </dgm:pt>
    <dgm:pt modelId="{6B92D31E-D471-4FDB-8300-E6E2758F4F50}" type="pres">
      <dgm:prSet presAssocID="{E80FDD4C-9C64-4A21-BE21-8C6D5003A962}" presName="parentText" presStyleLbl="alignNode1" presStyleIdx="2" presStyleCnt="9" custLinFactNeighborX="0" custLinFactNeighborY="-240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E9D46-8CAB-463E-8F6B-7EC0E38C4083}" type="pres">
      <dgm:prSet presAssocID="{E80FDD4C-9C64-4A21-BE21-8C6D5003A962}" presName="descendantText" presStyleLbl="alignAcc1" presStyleIdx="2" presStyleCnt="9" custLinFactNeighborX="524" custLinFactNeighborY="-37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749D4-2BD6-454C-B044-E5A5892CAF5A}" type="pres">
      <dgm:prSet presAssocID="{9C952089-64A5-48DD-8DA0-FC9A758C7B00}" presName="sp" presStyleCnt="0"/>
      <dgm:spPr/>
    </dgm:pt>
    <dgm:pt modelId="{223EEC68-48ED-4AB2-87CA-EA83EF14A3CA}" type="pres">
      <dgm:prSet presAssocID="{E25DEF0B-C42D-4A7E-AAA4-45599E1E0823}" presName="composite" presStyleCnt="0"/>
      <dgm:spPr/>
    </dgm:pt>
    <dgm:pt modelId="{BEB7411F-EBAE-451A-83E4-9DECF576E5DC}" type="pres">
      <dgm:prSet presAssocID="{E25DEF0B-C42D-4A7E-AAA4-45599E1E0823}" presName="parentText" presStyleLbl="alignNode1" presStyleIdx="3" presStyleCnt="9" custLinFactNeighborX="0" custLinFactNeighborY="-359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F4243-A8D5-4BBC-839C-DBF1F7CD20BD}" type="pres">
      <dgm:prSet presAssocID="{E25DEF0B-C42D-4A7E-AAA4-45599E1E0823}" presName="descendantText" presStyleLbl="alignAcc1" presStyleIdx="3" presStyleCnt="9" custLinFactNeighborX="524" custLinFactNeighborY="-55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43163-1650-48F6-9858-D0A4113A3CBB}" type="pres">
      <dgm:prSet presAssocID="{2CAA3705-C92C-4FFC-B015-692FEACB5395}" presName="sp" presStyleCnt="0"/>
      <dgm:spPr/>
    </dgm:pt>
    <dgm:pt modelId="{95E2E30B-D57A-447C-ACFA-CEE69995BEC7}" type="pres">
      <dgm:prSet presAssocID="{C9DF96EF-4F88-4E39-8D71-05D223A32B90}" presName="composite" presStyleCnt="0"/>
      <dgm:spPr/>
    </dgm:pt>
    <dgm:pt modelId="{02EA6DBE-5C31-4B2C-B629-2D9F82B98B89}" type="pres">
      <dgm:prSet presAssocID="{C9DF96EF-4F88-4E39-8D71-05D223A32B90}" presName="parentText" presStyleLbl="alignNode1" presStyleIdx="4" presStyleCnt="9" custLinFactNeighborX="0" custLinFactNeighborY="-478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69E49-E9A8-4790-9310-E8D8D6497FAB}" type="pres">
      <dgm:prSet presAssocID="{C9DF96EF-4F88-4E39-8D71-05D223A32B90}" presName="descendantText" presStyleLbl="alignAcc1" presStyleIdx="4" presStyleCnt="9" custLinFactNeighborX="524" custLinFactNeighborY="-73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E885A-749D-415E-8C6D-DF49B9BD00A7}" type="pres">
      <dgm:prSet presAssocID="{8069ADBE-7D9F-48D4-AA07-1AE6BA2ADE8F}" presName="sp" presStyleCnt="0"/>
      <dgm:spPr/>
    </dgm:pt>
    <dgm:pt modelId="{347927F7-FFA5-4E43-BBDF-71ED5BA4AAFD}" type="pres">
      <dgm:prSet presAssocID="{6E2AF40C-2528-43C4-8FA7-D2989618442E}" presName="composite" presStyleCnt="0"/>
      <dgm:spPr/>
    </dgm:pt>
    <dgm:pt modelId="{FB6DE4E7-3275-4F06-82C4-C6B38132A3B7}" type="pres">
      <dgm:prSet presAssocID="{6E2AF40C-2528-43C4-8FA7-D2989618442E}" presName="parentText" presStyleLbl="alignNode1" presStyleIdx="5" presStyleCnt="9" custLinFactNeighborX="0" custLinFactNeighborY="-596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FB0C8-07D4-4080-B9EA-AC28E8AA4BA6}" type="pres">
      <dgm:prSet presAssocID="{6E2AF40C-2528-43C4-8FA7-D2989618442E}" presName="descendantText" presStyleLbl="alignAcc1" presStyleIdx="5" presStyleCnt="9" custLinFactNeighborX="524" custLinFactNeighborY="-91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E2E67-84CA-4B89-A06B-A529FAD60493}" type="pres">
      <dgm:prSet presAssocID="{1292096B-55B1-44AE-8321-1AF8D00F675F}" presName="sp" presStyleCnt="0"/>
      <dgm:spPr/>
    </dgm:pt>
    <dgm:pt modelId="{7F987FDC-4B15-4E50-AF11-B0F8F2D27FC9}" type="pres">
      <dgm:prSet presAssocID="{A6FFE6FE-B8DB-481C-9ED5-855148FBA797}" presName="composite" presStyleCnt="0"/>
      <dgm:spPr/>
    </dgm:pt>
    <dgm:pt modelId="{430819B8-B6C5-43CB-86DF-50B3432AC00D}" type="pres">
      <dgm:prSet presAssocID="{A6FFE6FE-B8DB-481C-9ED5-855148FBA797}" presName="parentText" presStyleLbl="alignNode1" presStyleIdx="6" presStyleCnt="9" custLinFactNeighborY="-779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8D62F-371B-4E6B-8488-32C122A99E23}" type="pres">
      <dgm:prSet presAssocID="{A6FFE6FE-B8DB-481C-9ED5-855148FBA797}" presName="descendantText" presStyleLbl="alignAcc1" presStyleIdx="6" presStyleCnt="9" custLinFactY="-10083" custLinFactNeighborX="52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33456-A929-49DA-992C-65761DFD2D36}" type="pres">
      <dgm:prSet presAssocID="{1AB895CF-9C09-45C9-AAD3-793B960BBF2E}" presName="sp" presStyleCnt="0"/>
      <dgm:spPr/>
    </dgm:pt>
    <dgm:pt modelId="{CA710D82-B45D-4C3D-A91A-72E042B600E0}" type="pres">
      <dgm:prSet presAssocID="{9863C454-DA0E-490B-9D90-5F13420939FC}" presName="composite" presStyleCnt="0"/>
      <dgm:spPr/>
    </dgm:pt>
    <dgm:pt modelId="{CAF78048-DA6F-4747-8214-B8911508DB51}" type="pres">
      <dgm:prSet presAssocID="{9863C454-DA0E-490B-9D90-5F13420939FC}" presName="parentText" presStyleLbl="alignNode1" presStyleIdx="7" presStyleCnt="9" custLinFactNeighborY="-832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740D8-75D3-427D-BE33-C4026FA949C1}" type="pres">
      <dgm:prSet presAssocID="{9863C454-DA0E-490B-9D90-5F13420939FC}" presName="descendantText" presStyleLbl="alignAcc1" presStyleIdx="7" presStyleCnt="9" custLinFactY="-28050" custLinFactNeighborX="30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FE745-2FD5-4262-B867-48146ED64744}" type="pres">
      <dgm:prSet presAssocID="{CED9FA3A-33B2-4543-BE74-37DAC3DA49AE}" presName="sp" presStyleCnt="0"/>
      <dgm:spPr/>
    </dgm:pt>
    <dgm:pt modelId="{22E2D765-0D1D-4F82-A4C1-D03E5DA05F98}" type="pres">
      <dgm:prSet presAssocID="{067DE47B-79AB-427A-B5F7-F79F444F7ED5}" presName="composite" presStyleCnt="0"/>
      <dgm:spPr/>
    </dgm:pt>
    <dgm:pt modelId="{7A806F0D-736A-4EAE-89E2-3F4C5A49EB43}" type="pres">
      <dgm:prSet presAssocID="{067DE47B-79AB-427A-B5F7-F79F444F7ED5}" presName="parentText" presStyleLbl="alignNode1" presStyleIdx="8" presStyleCnt="9" custLinFactNeighborX="0" custLinFactNeighborY="-919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7BEE0-E30A-4570-BD52-CC1F66A2B676}" type="pres">
      <dgm:prSet presAssocID="{067DE47B-79AB-427A-B5F7-F79F444F7ED5}" presName="descendantText" presStyleLbl="alignAcc1" presStyleIdx="8" presStyleCnt="9" custLinFactY="-37949" custLinFactNeighborX="35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2927D2-F757-4116-A78C-F410D94C9D06}" type="presOf" srcId="{A6FFE6FE-B8DB-481C-9ED5-855148FBA797}" destId="{430819B8-B6C5-43CB-86DF-50B3432AC00D}" srcOrd="0" destOrd="0" presId="urn:microsoft.com/office/officeart/2005/8/layout/chevron2"/>
    <dgm:cxn modelId="{27D96D2F-F076-487A-8033-4A476A09B4E9}" srcId="{262D265E-1CCE-492A-B0DF-115C0F95A5F7}" destId="{AAE992E4-544A-4437-81E4-EA8582C96A3D}" srcOrd="0" destOrd="0" parTransId="{4A04CFAC-6A93-48EB-A0F7-12A3CC70753B}" sibTransId="{323759D5-0FBA-45EA-9A8B-FD7BDD388200}"/>
    <dgm:cxn modelId="{83537166-D54E-4DA9-A87F-E93766B16FE0}" type="presOf" srcId="{C9DF96EF-4F88-4E39-8D71-05D223A32B90}" destId="{02EA6DBE-5C31-4B2C-B629-2D9F82B98B89}" srcOrd="0" destOrd="0" presId="urn:microsoft.com/office/officeart/2005/8/layout/chevron2"/>
    <dgm:cxn modelId="{1B80C763-DC6F-4CF3-9C1D-B7EFAD04F986}" type="presOf" srcId="{A82CBDA1-3AD4-47AD-9EE1-616D44569DA4}" destId="{0A169E49-E9A8-4790-9310-E8D8D6497FAB}" srcOrd="0" destOrd="0" presId="urn:microsoft.com/office/officeart/2005/8/layout/chevron2"/>
    <dgm:cxn modelId="{B4ACCECC-18E4-4E1A-A5A0-92559FB608A3}" type="presOf" srcId="{9863C454-DA0E-490B-9D90-5F13420939FC}" destId="{CAF78048-DA6F-4747-8214-B8911508DB51}" srcOrd="0" destOrd="0" presId="urn:microsoft.com/office/officeart/2005/8/layout/chevron2"/>
    <dgm:cxn modelId="{1A6DD0F2-CD73-494C-994C-8E76460077E3}" type="presOf" srcId="{28F9DA87-8588-4C2D-9DBB-75886224F3CB}" destId="{ACAFB0C8-07D4-4080-B9EA-AC28E8AA4BA6}" srcOrd="0" destOrd="0" presId="urn:microsoft.com/office/officeart/2005/8/layout/chevron2"/>
    <dgm:cxn modelId="{D7410795-3796-4AA1-A431-1C79E85C1725}" type="presOf" srcId="{953B948D-C3D6-4E48-A7B1-6691EAE8EF39}" destId="{489E9D46-8CAB-463E-8F6B-7EC0E38C4083}" srcOrd="0" destOrd="0" presId="urn:microsoft.com/office/officeart/2005/8/layout/chevron2"/>
    <dgm:cxn modelId="{83FF6A23-FBF0-4226-A6E8-7E11A44BAC6E}" srcId="{7EC49D3F-51EB-4915-BE24-F56018EBAE68}" destId="{6E2AF40C-2528-43C4-8FA7-D2989618442E}" srcOrd="5" destOrd="0" parTransId="{0045D08E-8975-454E-85E3-5527C489FEDD}" sibTransId="{1292096B-55B1-44AE-8321-1AF8D00F675F}"/>
    <dgm:cxn modelId="{52EC7279-09C2-46A0-80C3-59855F9B2B35}" type="presOf" srcId="{E80FDD4C-9C64-4A21-BE21-8C6D5003A962}" destId="{6B92D31E-D471-4FDB-8300-E6E2758F4F50}" srcOrd="0" destOrd="0" presId="urn:microsoft.com/office/officeart/2005/8/layout/chevron2"/>
    <dgm:cxn modelId="{281C7D4A-35C7-42FF-AD90-C858EC25EA64}" type="presOf" srcId="{8BA59D55-183B-4E21-86B7-E5B7F4487517}" destId="{A4A7BEE0-E30A-4570-BD52-CC1F66A2B676}" srcOrd="0" destOrd="0" presId="urn:microsoft.com/office/officeart/2005/8/layout/chevron2"/>
    <dgm:cxn modelId="{DE5085C8-6423-4AFC-85F4-B2A4C0C75381}" type="presOf" srcId="{055DC956-44FF-4E83-8F4F-B0E5F2098263}" destId="{83D7110B-07F0-4A60-B746-0104B600E3F2}" srcOrd="0" destOrd="0" presId="urn:microsoft.com/office/officeart/2005/8/layout/chevron2"/>
    <dgm:cxn modelId="{824447A1-C6F1-43ED-9E0F-4B1D69A0F83F}" srcId="{7EC49D3F-51EB-4915-BE24-F56018EBAE68}" destId="{E25DEF0B-C42D-4A7E-AAA4-45599E1E0823}" srcOrd="3" destOrd="0" parTransId="{CE21A219-72A8-4453-BFC3-ABFF7C51DCE6}" sibTransId="{2CAA3705-C92C-4FFC-B015-692FEACB5395}"/>
    <dgm:cxn modelId="{BF1A9315-48AB-4F48-8BA5-063AEA14EEAA}" srcId="{E25DEF0B-C42D-4A7E-AAA4-45599E1E0823}" destId="{C850E38D-A303-4586-A51F-DB3D4C73DA9B}" srcOrd="0" destOrd="0" parTransId="{3FE794C0-10E7-4FAB-BD07-DD1719DAEC06}" sibTransId="{A0D5E31A-AE92-4433-8EAA-3948FC0B2D8E}"/>
    <dgm:cxn modelId="{72B5E026-EC85-45F1-AC20-E23CCCB1FB34}" srcId="{7EC49D3F-51EB-4915-BE24-F56018EBAE68}" destId="{067DE47B-79AB-427A-B5F7-F79F444F7ED5}" srcOrd="8" destOrd="0" parTransId="{96A883A8-89CB-4C6A-B87D-D757E5501968}" sibTransId="{2ED24767-2ED9-46C8-B9EE-B906A74BC013}"/>
    <dgm:cxn modelId="{8B9A4E77-1F1A-4E66-BBB2-0B37FE877C46}" srcId="{7EC49D3F-51EB-4915-BE24-F56018EBAE68}" destId="{262D265E-1CCE-492A-B0DF-115C0F95A5F7}" srcOrd="0" destOrd="0" parTransId="{0B6F61F1-2008-4483-9D59-DCBA2167AAE5}" sibTransId="{5FD41B27-9BAD-423D-8690-2386460D2421}"/>
    <dgm:cxn modelId="{99F4254C-A138-445F-811A-B0991C8B7244}" srcId="{C9DF96EF-4F88-4E39-8D71-05D223A32B90}" destId="{A82CBDA1-3AD4-47AD-9EE1-616D44569DA4}" srcOrd="0" destOrd="0" parTransId="{27D93530-0271-4A34-AD3E-DABC599ADEBA}" sibTransId="{432F2321-D03F-4C35-9FDE-6FC0C143BBEF}"/>
    <dgm:cxn modelId="{49177E7F-F7DE-41DF-871E-B8FBA4A759F5}" srcId="{A6FFE6FE-B8DB-481C-9ED5-855148FBA797}" destId="{1110258E-5465-4AE9-9360-9FA6B23A400E}" srcOrd="0" destOrd="0" parTransId="{E297BF8C-FE5C-4891-B8C8-FA941C45EA16}" sibTransId="{DAF1654C-B97B-4B2A-A82D-2A58F1611803}"/>
    <dgm:cxn modelId="{737CA842-830E-4568-BB9E-9996AC7D0858}" type="presOf" srcId="{9F9E527F-4175-4DAF-BCD6-C02837260A1E}" destId="{9DB75CCA-3F2C-499A-8599-166F918A9389}" srcOrd="0" destOrd="0" presId="urn:microsoft.com/office/officeart/2005/8/layout/chevron2"/>
    <dgm:cxn modelId="{587B305E-227C-486F-8B97-0AF05FFDBE48}" srcId="{6E2AF40C-2528-43C4-8FA7-D2989618442E}" destId="{28F9DA87-8588-4C2D-9DBB-75886224F3CB}" srcOrd="0" destOrd="0" parTransId="{A48C0D51-43C1-4D64-AE03-56E02C38A24E}" sibTransId="{478D6410-9EBD-4260-9BA2-CBBD2674E6B0}"/>
    <dgm:cxn modelId="{DEAD3D94-A18A-4B3B-99A4-2F9DFCBADD65}" type="presOf" srcId="{6E2AF40C-2528-43C4-8FA7-D2989618442E}" destId="{FB6DE4E7-3275-4F06-82C4-C6B38132A3B7}" srcOrd="0" destOrd="0" presId="urn:microsoft.com/office/officeart/2005/8/layout/chevron2"/>
    <dgm:cxn modelId="{F3D3B811-C80E-4C82-BCA9-0C2DF4365A03}" srcId="{7EC49D3F-51EB-4915-BE24-F56018EBAE68}" destId="{E80FDD4C-9C64-4A21-BE21-8C6D5003A962}" srcOrd="2" destOrd="0" parTransId="{3F628AB4-33EE-47A9-963E-850BC13A7734}" sibTransId="{9C952089-64A5-48DD-8DA0-FC9A758C7B00}"/>
    <dgm:cxn modelId="{BBD22875-D419-476C-B8F0-FB14F3ECE98B}" srcId="{7EC49D3F-51EB-4915-BE24-F56018EBAE68}" destId="{A6FFE6FE-B8DB-481C-9ED5-855148FBA797}" srcOrd="6" destOrd="0" parTransId="{72110BF6-EFC1-4A5A-ACAB-149C59B17F77}" sibTransId="{1AB895CF-9C09-45C9-AAD3-793B960BBF2E}"/>
    <dgm:cxn modelId="{575F642D-9622-4F7D-92CF-7D8777D24226}" type="presOf" srcId="{5558925A-1BDE-493B-8590-3AB9D5AFFBE6}" destId="{7EA740D8-75D3-427D-BE33-C4026FA949C1}" srcOrd="0" destOrd="0" presId="urn:microsoft.com/office/officeart/2005/8/layout/chevron2"/>
    <dgm:cxn modelId="{2921936A-A48E-46E1-B205-6974EFD8C1E5}" type="presOf" srcId="{067DE47B-79AB-427A-B5F7-F79F444F7ED5}" destId="{7A806F0D-736A-4EAE-89E2-3F4C5A49EB43}" srcOrd="0" destOrd="0" presId="urn:microsoft.com/office/officeart/2005/8/layout/chevron2"/>
    <dgm:cxn modelId="{6CEEB90F-7DF6-487D-8CBD-9D70872AA27E}" srcId="{7EC49D3F-51EB-4915-BE24-F56018EBAE68}" destId="{C9DF96EF-4F88-4E39-8D71-05D223A32B90}" srcOrd="4" destOrd="0" parTransId="{61AFEC3C-816C-4A42-BBB8-820C6E7DC064}" sibTransId="{8069ADBE-7D9F-48D4-AA07-1AE6BA2ADE8F}"/>
    <dgm:cxn modelId="{BDCBD8D2-D438-4850-865E-44025578626C}" type="presOf" srcId="{E25DEF0B-C42D-4A7E-AAA4-45599E1E0823}" destId="{BEB7411F-EBAE-451A-83E4-9DECF576E5DC}" srcOrd="0" destOrd="0" presId="urn:microsoft.com/office/officeart/2005/8/layout/chevron2"/>
    <dgm:cxn modelId="{417AAA8C-43DE-4437-9E95-9BCF9BE7FE40}" type="presOf" srcId="{1110258E-5465-4AE9-9360-9FA6B23A400E}" destId="{72D8D62F-371B-4E6B-8488-32C122A99E23}" srcOrd="0" destOrd="0" presId="urn:microsoft.com/office/officeart/2005/8/layout/chevron2"/>
    <dgm:cxn modelId="{706DC3FB-63BA-4F1D-B481-BAB4906A8BD8}" srcId="{7EC49D3F-51EB-4915-BE24-F56018EBAE68}" destId="{9863C454-DA0E-490B-9D90-5F13420939FC}" srcOrd="7" destOrd="0" parTransId="{DF3F3AE8-DE43-4C8E-92F5-1FFA1EB210EF}" sibTransId="{CED9FA3A-33B2-4543-BE74-37DAC3DA49AE}"/>
    <dgm:cxn modelId="{0A1A76B2-8FDE-4D28-B415-254BB3BE2609}" srcId="{067DE47B-79AB-427A-B5F7-F79F444F7ED5}" destId="{8BA59D55-183B-4E21-86B7-E5B7F4487517}" srcOrd="0" destOrd="0" parTransId="{ECEF0D8C-2C5F-45BA-82F4-361DB00B62EF}" sibTransId="{78BE3CE3-6A52-4281-9DB2-0DB2A47BAA04}"/>
    <dgm:cxn modelId="{48315276-3A65-4944-A9E9-5EA9147A4485}" type="presOf" srcId="{262D265E-1CCE-492A-B0DF-115C0F95A5F7}" destId="{1F813294-A67C-454C-B6B5-A0226278EC34}" srcOrd="0" destOrd="0" presId="urn:microsoft.com/office/officeart/2005/8/layout/chevron2"/>
    <dgm:cxn modelId="{3BF8A1FC-8294-4CA1-BAFA-8A794988BC21}" type="presOf" srcId="{AAE992E4-544A-4437-81E4-EA8582C96A3D}" destId="{C32E367D-2826-4386-8F3D-6A8DD359B883}" srcOrd="0" destOrd="0" presId="urn:microsoft.com/office/officeart/2005/8/layout/chevron2"/>
    <dgm:cxn modelId="{C79A0B88-5BAE-4471-9E32-71994CD3C11D}" srcId="{E80FDD4C-9C64-4A21-BE21-8C6D5003A962}" destId="{953B948D-C3D6-4E48-A7B1-6691EAE8EF39}" srcOrd="0" destOrd="0" parTransId="{7C22123C-2658-4D7E-8E19-3B756E9C8B5C}" sibTransId="{4A473A42-A534-46DB-9CEA-5CAA5746B8B1}"/>
    <dgm:cxn modelId="{56168E7E-B09A-411F-AD20-FBC6CA7AA400}" type="presOf" srcId="{7EC49D3F-51EB-4915-BE24-F56018EBAE68}" destId="{97E0063C-1423-4AC0-80A8-D942E6A6FD0A}" srcOrd="0" destOrd="0" presId="urn:microsoft.com/office/officeart/2005/8/layout/chevron2"/>
    <dgm:cxn modelId="{00CC4CFD-7C83-47F4-922D-3A94B65AC9CF}" srcId="{9863C454-DA0E-490B-9D90-5F13420939FC}" destId="{5558925A-1BDE-493B-8590-3AB9D5AFFBE6}" srcOrd="0" destOrd="0" parTransId="{37836BE0-4617-4D03-995B-81C06BFDE130}" sibTransId="{9DBD0CC5-5CBC-407C-8FE3-D68CEDA6F45B}"/>
    <dgm:cxn modelId="{06364382-D686-4F64-9E4E-FFCE7A34BED3}" srcId="{7EC49D3F-51EB-4915-BE24-F56018EBAE68}" destId="{9F9E527F-4175-4DAF-BCD6-C02837260A1E}" srcOrd="1" destOrd="0" parTransId="{16AF2520-081F-49D4-BBA6-A6A7FDD8885D}" sibTransId="{3C1C6A89-833F-4EBC-A122-A45B140DD76E}"/>
    <dgm:cxn modelId="{39A160BD-16F1-434F-B89F-739D71B69F8F}" type="presOf" srcId="{C850E38D-A303-4586-A51F-DB3D4C73DA9B}" destId="{0D7F4243-A8D5-4BBC-839C-DBF1F7CD20BD}" srcOrd="0" destOrd="0" presId="urn:microsoft.com/office/officeart/2005/8/layout/chevron2"/>
    <dgm:cxn modelId="{261F81E5-0A59-48A3-87F2-4EB1E91FF349}" srcId="{9F9E527F-4175-4DAF-BCD6-C02837260A1E}" destId="{055DC956-44FF-4E83-8F4F-B0E5F2098263}" srcOrd="0" destOrd="0" parTransId="{F0D02C38-3AF0-4D8C-9E07-26B7F249E8CD}" sibTransId="{C617ABB3-C013-4672-8452-C00061D3AEDB}"/>
    <dgm:cxn modelId="{7FA9A726-CF11-4E07-8644-998CF596EA0D}" type="presParOf" srcId="{97E0063C-1423-4AC0-80A8-D942E6A6FD0A}" destId="{59680311-7D1B-4DFE-A0FA-4B3556A577AF}" srcOrd="0" destOrd="0" presId="urn:microsoft.com/office/officeart/2005/8/layout/chevron2"/>
    <dgm:cxn modelId="{46F5D5D9-D3DA-4AD7-90AC-9FE2EB750D01}" type="presParOf" srcId="{59680311-7D1B-4DFE-A0FA-4B3556A577AF}" destId="{1F813294-A67C-454C-B6B5-A0226278EC34}" srcOrd="0" destOrd="0" presId="urn:microsoft.com/office/officeart/2005/8/layout/chevron2"/>
    <dgm:cxn modelId="{0BA8F199-C0AC-4BF4-9F84-4BCB11659EDA}" type="presParOf" srcId="{59680311-7D1B-4DFE-A0FA-4B3556A577AF}" destId="{C32E367D-2826-4386-8F3D-6A8DD359B883}" srcOrd="1" destOrd="0" presId="urn:microsoft.com/office/officeart/2005/8/layout/chevron2"/>
    <dgm:cxn modelId="{F8B07F4F-A6BF-4F3D-88AC-389581E925E0}" type="presParOf" srcId="{97E0063C-1423-4AC0-80A8-D942E6A6FD0A}" destId="{73FA469D-F751-4AAD-BEDB-6F2381DC6931}" srcOrd="1" destOrd="0" presId="urn:microsoft.com/office/officeart/2005/8/layout/chevron2"/>
    <dgm:cxn modelId="{3290C566-1CBA-478D-97F9-41AD2E82181F}" type="presParOf" srcId="{97E0063C-1423-4AC0-80A8-D942E6A6FD0A}" destId="{E9897450-E51F-45D2-A4FC-35D8E3F18A7A}" srcOrd="2" destOrd="0" presId="urn:microsoft.com/office/officeart/2005/8/layout/chevron2"/>
    <dgm:cxn modelId="{5FDDEF15-5324-48AF-9AE8-387CB48ED5CE}" type="presParOf" srcId="{E9897450-E51F-45D2-A4FC-35D8E3F18A7A}" destId="{9DB75CCA-3F2C-499A-8599-166F918A9389}" srcOrd="0" destOrd="0" presId="urn:microsoft.com/office/officeart/2005/8/layout/chevron2"/>
    <dgm:cxn modelId="{D656A021-33F8-48F2-BC37-2DC59E5A5E3C}" type="presParOf" srcId="{E9897450-E51F-45D2-A4FC-35D8E3F18A7A}" destId="{83D7110B-07F0-4A60-B746-0104B600E3F2}" srcOrd="1" destOrd="0" presId="urn:microsoft.com/office/officeart/2005/8/layout/chevron2"/>
    <dgm:cxn modelId="{D6122A32-63BE-4232-B4D2-1E20681AD35B}" type="presParOf" srcId="{97E0063C-1423-4AC0-80A8-D942E6A6FD0A}" destId="{99D33ED8-832B-4A80-83D6-90D81DD5F6B0}" srcOrd="3" destOrd="0" presId="urn:microsoft.com/office/officeart/2005/8/layout/chevron2"/>
    <dgm:cxn modelId="{8D5B0633-D7D7-49C3-AC15-926962000728}" type="presParOf" srcId="{97E0063C-1423-4AC0-80A8-D942E6A6FD0A}" destId="{B26CBB74-A0EE-401A-AB0A-90A27089D956}" srcOrd="4" destOrd="0" presId="urn:microsoft.com/office/officeart/2005/8/layout/chevron2"/>
    <dgm:cxn modelId="{7B6AD132-3551-498A-9266-81648EFB332F}" type="presParOf" srcId="{B26CBB74-A0EE-401A-AB0A-90A27089D956}" destId="{6B92D31E-D471-4FDB-8300-E6E2758F4F50}" srcOrd="0" destOrd="0" presId="urn:microsoft.com/office/officeart/2005/8/layout/chevron2"/>
    <dgm:cxn modelId="{260B657B-32BA-4E43-A69B-B04333FADC62}" type="presParOf" srcId="{B26CBB74-A0EE-401A-AB0A-90A27089D956}" destId="{489E9D46-8CAB-463E-8F6B-7EC0E38C4083}" srcOrd="1" destOrd="0" presId="urn:microsoft.com/office/officeart/2005/8/layout/chevron2"/>
    <dgm:cxn modelId="{E711ECE7-5225-421F-B0D2-A614B3FF2662}" type="presParOf" srcId="{97E0063C-1423-4AC0-80A8-D942E6A6FD0A}" destId="{24A749D4-2BD6-454C-B044-E5A5892CAF5A}" srcOrd="5" destOrd="0" presId="urn:microsoft.com/office/officeart/2005/8/layout/chevron2"/>
    <dgm:cxn modelId="{72C58F41-7EC9-4765-BED1-B287E856D059}" type="presParOf" srcId="{97E0063C-1423-4AC0-80A8-D942E6A6FD0A}" destId="{223EEC68-48ED-4AB2-87CA-EA83EF14A3CA}" srcOrd="6" destOrd="0" presId="urn:microsoft.com/office/officeart/2005/8/layout/chevron2"/>
    <dgm:cxn modelId="{1C42A430-F755-4B92-AC68-D0238E3CF434}" type="presParOf" srcId="{223EEC68-48ED-4AB2-87CA-EA83EF14A3CA}" destId="{BEB7411F-EBAE-451A-83E4-9DECF576E5DC}" srcOrd="0" destOrd="0" presId="urn:microsoft.com/office/officeart/2005/8/layout/chevron2"/>
    <dgm:cxn modelId="{CA0CAACB-D811-407F-B3C4-1464AE8AC026}" type="presParOf" srcId="{223EEC68-48ED-4AB2-87CA-EA83EF14A3CA}" destId="{0D7F4243-A8D5-4BBC-839C-DBF1F7CD20BD}" srcOrd="1" destOrd="0" presId="urn:microsoft.com/office/officeart/2005/8/layout/chevron2"/>
    <dgm:cxn modelId="{9594E71C-67B1-45D7-881C-08386A83742F}" type="presParOf" srcId="{97E0063C-1423-4AC0-80A8-D942E6A6FD0A}" destId="{FE243163-1650-48F6-9858-D0A4113A3CBB}" srcOrd="7" destOrd="0" presId="urn:microsoft.com/office/officeart/2005/8/layout/chevron2"/>
    <dgm:cxn modelId="{C80CC865-595A-45C8-8BD2-B498C18D77AD}" type="presParOf" srcId="{97E0063C-1423-4AC0-80A8-D942E6A6FD0A}" destId="{95E2E30B-D57A-447C-ACFA-CEE69995BEC7}" srcOrd="8" destOrd="0" presId="urn:microsoft.com/office/officeart/2005/8/layout/chevron2"/>
    <dgm:cxn modelId="{4711A01F-7378-4D85-94DE-F4BD0CD71CA8}" type="presParOf" srcId="{95E2E30B-D57A-447C-ACFA-CEE69995BEC7}" destId="{02EA6DBE-5C31-4B2C-B629-2D9F82B98B89}" srcOrd="0" destOrd="0" presId="urn:microsoft.com/office/officeart/2005/8/layout/chevron2"/>
    <dgm:cxn modelId="{4A1032AE-6862-4AB9-ADAF-EF83BB3DD0A3}" type="presParOf" srcId="{95E2E30B-D57A-447C-ACFA-CEE69995BEC7}" destId="{0A169E49-E9A8-4790-9310-E8D8D6497FAB}" srcOrd="1" destOrd="0" presId="urn:microsoft.com/office/officeart/2005/8/layout/chevron2"/>
    <dgm:cxn modelId="{601CDC36-18F0-47B0-A3C7-45DB3D984752}" type="presParOf" srcId="{97E0063C-1423-4AC0-80A8-D942E6A6FD0A}" destId="{5D4E885A-749D-415E-8C6D-DF49B9BD00A7}" srcOrd="9" destOrd="0" presId="urn:microsoft.com/office/officeart/2005/8/layout/chevron2"/>
    <dgm:cxn modelId="{46A84708-160D-4E3B-812F-7E28B46DFDA0}" type="presParOf" srcId="{97E0063C-1423-4AC0-80A8-D942E6A6FD0A}" destId="{347927F7-FFA5-4E43-BBDF-71ED5BA4AAFD}" srcOrd="10" destOrd="0" presId="urn:microsoft.com/office/officeart/2005/8/layout/chevron2"/>
    <dgm:cxn modelId="{511E49FD-8441-4FFB-8C7C-D9B1997DDD79}" type="presParOf" srcId="{347927F7-FFA5-4E43-BBDF-71ED5BA4AAFD}" destId="{FB6DE4E7-3275-4F06-82C4-C6B38132A3B7}" srcOrd="0" destOrd="0" presId="urn:microsoft.com/office/officeart/2005/8/layout/chevron2"/>
    <dgm:cxn modelId="{49A0C6FD-7C53-4FBD-B02C-C718698AA8D3}" type="presParOf" srcId="{347927F7-FFA5-4E43-BBDF-71ED5BA4AAFD}" destId="{ACAFB0C8-07D4-4080-B9EA-AC28E8AA4BA6}" srcOrd="1" destOrd="0" presId="urn:microsoft.com/office/officeart/2005/8/layout/chevron2"/>
    <dgm:cxn modelId="{AC9472A5-F432-4702-8A99-857A2ECB345B}" type="presParOf" srcId="{97E0063C-1423-4AC0-80A8-D942E6A6FD0A}" destId="{65BE2E67-84CA-4B89-A06B-A529FAD60493}" srcOrd="11" destOrd="0" presId="urn:microsoft.com/office/officeart/2005/8/layout/chevron2"/>
    <dgm:cxn modelId="{D6CFBB23-C534-4F24-9D5B-A9C469751156}" type="presParOf" srcId="{97E0063C-1423-4AC0-80A8-D942E6A6FD0A}" destId="{7F987FDC-4B15-4E50-AF11-B0F8F2D27FC9}" srcOrd="12" destOrd="0" presId="urn:microsoft.com/office/officeart/2005/8/layout/chevron2"/>
    <dgm:cxn modelId="{08C04F6C-21C7-4BF5-8BAE-21D9915F1A9E}" type="presParOf" srcId="{7F987FDC-4B15-4E50-AF11-B0F8F2D27FC9}" destId="{430819B8-B6C5-43CB-86DF-50B3432AC00D}" srcOrd="0" destOrd="0" presId="urn:microsoft.com/office/officeart/2005/8/layout/chevron2"/>
    <dgm:cxn modelId="{A1C64516-F2C9-4C3D-BE48-960D093DE53C}" type="presParOf" srcId="{7F987FDC-4B15-4E50-AF11-B0F8F2D27FC9}" destId="{72D8D62F-371B-4E6B-8488-32C122A99E23}" srcOrd="1" destOrd="0" presId="urn:microsoft.com/office/officeart/2005/8/layout/chevron2"/>
    <dgm:cxn modelId="{6ECBA6B6-D447-453A-9AB2-FCBB6A5B59C4}" type="presParOf" srcId="{97E0063C-1423-4AC0-80A8-D942E6A6FD0A}" destId="{66833456-A929-49DA-992C-65761DFD2D36}" srcOrd="13" destOrd="0" presId="urn:microsoft.com/office/officeart/2005/8/layout/chevron2"/>
    <dgm:cxn modelId="{ABC310B3-B54B-4D20-B546-D5DD4134EDBE}" type="presParOf" srcId="{97E0063C-1423-4AC0-80A8-D942E6A6FD0A}" destId="{CA710D82-B45D-4C3D-A91A-72E042B600E0}" srcOrd="14" destOrd="0" presId="urn:microsoft.com/office/officeart/2005/8/layout/chevron2"/>
    <dgm:cxn modelId="{9CA8A4D1-FDD4-4B59-89CF-C8378060A0B0}" type="presParOf" srcId="{CA710D82-B45D-4C3D-A91A-72E042B600E0}" destId="{CAF78048-DA6F-4747-8214-B8911508DB51}" srcOrd="0" destOrd="0" presId="urn:microsoft.com/office/officeart/2005/8/layout/chevron2"/>
    <dgm:cxn modelId="{BCF8A8C6-BAA1-47D6-9C62-D8D145F36FE6}" type="presParOf" srcId="{CA710D82-B45D-4C3D-A91A-72E042B600E0}" destId="{7EA740D8-75D3-427D-BE33-C4026FA949C1}" srcOrd="1" destOrd="0" presId="urn:microsoft.com/office/officeart/2005/8/layout/chevron2"/>
    <dgm:cxn modelId="{1D7B80C2-137C-43A8-9FDB-F5CCA9107B3C}" type="presParOf" srcId="{97E0063C-1423-4AC0-80A8-D942E6A6FD0A}" destId="{600FE745-2FD5-4262-B867-48146ED64744}" srcOrd="15" destOrd="0" presId="urn:microsoft.com/office/officeart/2005/8/layout/chevron2"/>
    <dgm:cxn modelId="{4CCA9633-1E3F-4604-B253-47C253E591A5}" type="presParOf" srcId="{97E0063C-1423-4AC0-80A8-D942E6A6FD0A}" destId="{22E2D765-0D1D-4F82-A4C1-D03E5DA05F98}" srcOrd="16" destOrd="0" presId="urn:microsoft.com/office/officeart/2005/8/layout/chevron2"/>
    <dgm:cxn modelId="{78A3D72C-251D-4A66-AF27-E007CD1D6DCF}" type="presParOf" srcId="{22E2D765-0D1D-4F82-A4C1-D03E5DA05F98}" destId="{7A806F0D-736A-4EAE-89E2-3F4C5A49EB43}" srcOrd="0" destOrd="0" presId="urn:microsoft.com/office/officeart/2005/8/layout/chevron2"/>
    <dgm:cxn modelId="{DAEE98FE-D77F-435E-A070-26F80D7B3383}" type="presParOf" srcId="{22E2D765-0D1D-4F82-A4C1-D03E5DA05F98}" destId="{A4A7BEE0-E30A-4570-BD52-CC1F66A2B6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335801-B304-4F11-A1A6-32A6012D8884}">
      <dsp:nvSpPr>
        <dsp:cNvPr id="0" name=""/>
        <dsp:cNvSpPr/>
      </dsp:nvSpPr>
      <dsp:spPr>
        <a:xfrm>
          <a:off x="2380057" y="1415644"/>
          <a:ext cx="3526693" cy="352669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900" kern="1200" dirty="0"/>
        </a:p>
      </dsp:txBody>
      <dsp:txXfrm>
        <a:off x="2380057" y="1415644"/>
        <a:ext cx="3526693" cy="3526693"/>
      </dsp:txXfrm>
    </dsp:sp>
    <dsp:sp modelId="{5FBB31DE-C757-4D90-B963-A2FAE9D022C1}">
      <dsp:nvSpPr>
        <dsp:cNvPr id="0" name=""/>
        <dsp:cNvSpPr/>
      </dsp:nvSpPr>
      <dsp:spPr>
        <a:xfrm>
          <a:off x="3261730" y="629"/>
          <a:ext cx="1763346" cy="1763346"/>
        </a:xfrm>
        <a:prstGeom prst="ellipse">
          <a:avLst/>
        </a:prstGeom>
        <a:solidFill>
          <a:srgbClr val="FAA4B8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Семья</a:t>
          </a:r>
          <a:endParaRPr lang="ru-RU" sz="2800" kern="1200" dirty="0"/>
        </a:p>
      </dsp:txBody>
      <dsp:txXfrm>
        <a:off x="3261730" y="629"/>
        <a:ext cx="1763346" cy="1763346"/>
      </dsp:txXfrm>
    </dsp:sp>
    <dsp:sp modelId="{C9625052-838B-42E9-9520-B7CC7764B96F}">
      <dsp:nvSpPr>
        <dsp:cNvPr id="0" name=""/>
        <dsp:cNvSpPr/>
      </dsp:nvSpPr>
      <dsp:spPr>
        <a:xfrm>
          <a:off x="4885734" y="673313"/>
          <a:ext cx="1763346" cy="1763346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Школа</a:t>
          </a:r>
          <a:endParaRPr lang="ru-RU" sz="2800" kern="1200" dirty="0"/>
        </a:p>
      </dsp:txBody>
      <dsp:txXfrm>
        <a:off x="4885734" y="673313"/>
        <a:ext cx="1763346" cy="1763346"/>
      </dsp:txXfrm>
    </dsp:sp>
    <dsp:sp modelId="{640D3799-6DF8-442D-8C8B-73D217080912}">
      <dsp:nvSpPr>
        <dsp:cNvPr id="0" name=""/>
        <dsp:cNvSpPr/>
      </dsp:nvSpPr>
      <dsp:spPr>
        <a:xfrm>
          <a:off x="5558418" y="2297317"/>
          <a:ext cx="1763346" cy="1763346"/>
        </a:xfrm>
        <a:prstGeom prst="ellipse">
          <a:avLst/>
        </a:prstGeom>
        <a:solidFill>
          <a:srgbClr val="EAEE44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latin typeface="+mj-lt"/>
            </a:rPr>
            <a:t>Другие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latin typeface="+mj-lt"/>
            </a:rPr>
            <a:t>взрос-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err="1" smtClean="0">
              <a:latin typeface="+mj-lt"/>
            </a:rPr>
            <a:t>лые</a:t>
          </a:r>
          <a:endParaRPr lang="ru-RU" sz="2800" b="0" kern="1200" dirty="0">
            <a:latin typeface="+mj-lt"/>
          </a:endParaRPr>
        </a:p>
      </dsp:txBody>
      <dsp:txXfrm>
        <a:off x="5558418" y="2297317"/>
        <a:ext cx="1763346" cy="1763346"/>
      </dsp:txXfrm>
    </dsp:sp>
    <dsp:sp modelId="{7E35F392-12AD-48A4-B601-983D962FF117}">
      <dsp:nvSpPr>
        <dsp:cNvPr id="0" name=""/>
        <dsp:cNvSpPr/>
      </dsp:nvSpPr>
      <dsp:spPr>
        <a:xfrm>
          <a:off x="4885734" y="3921321"/>
          <a:ext cx="1763346" cy="1763346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Соци</a:t>
          </a:r>
          <a:r>
            <a:rPr lang="ru-RU" sz="2400" kern="1200" dirty="0" smtClean="0"/>
            <a:t>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альная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среда</a:t>
          </a:r>
          <a:endParaRPr lang="ru-RU" sz="2400" kern="1200" dirty="0"/>
        </a:p>
      </dsp:txBody>
      <dsp:txXfrm>
        <a:off x="4885734" y="3921321"/>
        <a:ext cx="1763346" cy="1763346"/>
      </dsp:txXfrm>
    </dsp:sp>
    <dsp:sp modelId="{E6F0B016-BC00-4B71-927E-DE3905968983}">
      <dsp:nvSpPr>
        <dsp:cNvPr id="0" name=""/>
        <dsp:cNvSpPr/>
      </dsp:nvSpPr>
      <dsp:spPr>
        <a:xfrm>
          <a:off x="3261730" y="4594005"/>
          <a:ext cx="1763346" cy="1763346"/>
        </a:xfrm>
        <a:prstGeom prst="ellips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+mj-lt"/>
            </a:rPr>
            <a:t>СМИ</a:t>
          </a:r>
          <a:endParaRPr lang="ru-RU" sz="2800" kern="1200" dirty="0">
            <a:latin typeface="+mj-lt"/>
          </a:endParaRPr>
        </a:p>
      </dsp:txBody>
      <dsp:txXfrm>
        <a:off x="3261730" y="4594005"/>
        <a:ext cx="1763346" cy="1763346"/>
      </dsp:txXfrm>
    </dsp:sp>
    <dsp:sp modelId="{E31F3052-EE13-4E28-9EF8-67F102AD7BE1}">
      <dsp:nvSpPr>
        <dsp:cNvPr id="0" name=""/>
        <dsp:cNvSpPr/>
      </dsp:nvSpPr>
      <dsp:spPr>
        <a:xfrm>
          <a:off x="1637726" y="3921321"/>
          <a:ext cx="1763346" cy="1763346"/>
        </a:xfrm>
        <a:prstGeom prst="ellipse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Телеви-дение</a:t>
          </a:r>
          <a:endParaRPr lang="ru-RU" sz="2800" kern="1200" dirty="0"/>
        </a:p>
      </dsp:txBody>
      <dsp:txXfrm>
        <a:off x="1637726" y="3921321"/>
        <a:ext cx="1763346" cy="1763346"/>
      </dsp:txXfrm>
    </dsp:sp>
    <dsp:sp modelId="{A9AFA171-B7F0-4C8E-9B6E-A3385D2EC7BA}">
      <dsp:nvSpPr>
        <dsp:cNvPr id="0" name=""/>
        <dsp:cNvSpPr/>
      </dsp:nvSpPr>
      <dsp:spPr>
        <a:xfrm>
          <a:off x="965042" y="2297317"/>
          <a:ext cx="1763346" cy="1763346"/>
        </a:xfrm>
        <a:prstGeom prst="ellipse">
          <a:avLst/>
        </a:prstGeom>
        <a:solidFill>
          <a:srgbClr val="B9299A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Книги</a:t>
          </a:r>
          <a:endParaRPr lang="ru-RU" sz="2800" kern="1200" dirty="0"/>
        </a:p>
      </dsp:txBody>
      <dsp:txXfrm>
        <a:off x="965042" y="2297317"/>
        <a:ext cx="1763346" cy="1763346"/>
      </dsp:txXfrm>
    </dsp:sp>
    <dsp:sp modelId="{B0A36D35-18CD-4270-A36F-78323A25EBCD}">
      <dsp:nvSpPr>
        <dsp:cNvPr id="0" name=""/>
        <dsp:cNvSpPr/>
      </dsp:nvSpPr>
      <dsp:spPr>
        <a:xfrm>
          <a:off x="1637726" y="673313"/>
          <a:ext cx="1763346" cy="1763346"/>
        </a:xfrm>
        <a:prstGeom prst="ellipse">
          <a:avLst/>
        </a:prstGeom>
        <a:solidFill>
          <a:srgbClr val="380BDB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Друзья</a:t>
          </a:r>
          <a:endParaRPr lang="ru-RU" sz="2800" kern="1200" dirty="0"/>
        </a:p>
      </dsp:txBody>
      <dsp:txXfrm>
        <a:off x="1637726" y="673313"/>
        <a:ext cx="1763346" cy="17633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813294-A67C-454C-B6B5-A0226278EC34}">
      <dsp:nvSpPr>
        <dsp:cNvPr id="0" name=""/>
        <dsp:cNvSpPr/>
      </dsp:nvSpPr>
      <dsp:spPr>
        <a:xfrm rot="5400000">
          <a:off x="-107270" y="112262"/>
          <a:ext cx="715137" cy="500596"/>
        </a:xfrm>
        <a:prstGeom prst="chevron">
          <a:avLst/>
        </a:prstGeom>
        <a:solidFill>
          <a:srgbClr val="0099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07270" y="112262"/>
        <a:ext cx="715137" cy="500596"/>
      </dsp:txXfrm>
    </dsp:sp>
    <dsp:sp modelId="{C32E367D-2826-4386-8F3D-6A8DD359B883}">
      <dsp:nvSpPr>
        <dsp:cNvPr id="0" name=""/>
        <dsp:cNvSpPr/>
      </dsp:nvSpPr>
      <dsp:spPr>
        <a:xfrm rot="5400000">
          <a:off x="4054125" y="-3553529"/>
          <a:ext cx="464839" cy="757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kern="1200" dirty="0" smtClean="0">
              <a:solidFill>
                <a:srgbClr val="FF0000"/>
              </a:solidFill>
              <a:latin typeface="+mn-lt"/>
              <a:ea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Проект - это "пять П"</a:t>
          </a:r>
          <a:endParaRPr lang="ru-RU" sz="2200" kern="1200" dirty="0">
            <a:solidFill>
              <a:srgbClr val="FF0000"/>
            </a:solidFill>
          </a:endParaRPr>
        </a:p>
      </dsp:txBody>
      <dsp:txXfrm rot="5400000">
        <a:off x="4054125" y="-3553529"/>
        <a:ext cx="464839" cy="7571897"/>
      </dsp:txXfrm>
    </dsp:sp>
    <dsp:sp modelId="{9DB75CCA-3F2C-499A-8599-166F918A9389}">
      <dsp:nvSpPr>
        <dsp:cNvPr id="0" name=""/>
        <dsp:cNvSpPr/>
      </dsp:nvSpPr>
      <dsp:spPr>
        <a:xfrm rot="5400000">
          <a:off x="-107270" y="675509"/>
          <a:ext cx="715137" cy="500596"/>
        </a:xfrm>
        <a:prstGeom prst="chevron">
          <a:avLst/>
        </a:prstGeom>
        <a:solidFill>
          <a:srgbClr val="0099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07270" y="675509"/>
        <a:ext cx="715137" cy="500596"/>
      </dsp:txXfrm>
    </dsp:sp>
    <dsp:sp modelId="{83D7110B-07F0-4A60-B746-0104B600E3F2}">
      <dsp:nvSpPr>
        <dsp:cNvPr id="0" name=""/>
        <dsp:cNvSpPr/>
      </dsp:nvSpPr>
      <dsp:spPr>
        <a:xfrm rot="5400000">
          <a:off x="4054125" y="-3019163"/>
          <a:ext cx="464839" cy="757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Учебный проект</a:t>
          </a:r>
          <a:endParaRPr lang="ru-RU" sz="2200" kern="1200" dirty="0"/>
        </a:p>
      </dsp:txBody>
      <dsp:txXfrm rot="5400000">
        <a:off x="4054125" y="-3019163"/>
        <a:ext cx="464839" cy="7571897"/>
      </dsp:txXfrm>
    </dsp:sp>
    <dsp:sp modelId="{6B92D31E-D471-4FDB-8300-E6E2758F4F50}">
      <dsp:nvSpPr>
        <dsp:cNvPr id="0" name=""/>
        <dsp:cNvSpPr/>
      </dsp:nvSpPr>
      <dsp:spPr>
        <a:xfrm rot="5400000">
          <a:off x="-107270" y="1241151"/>
          <a:ext cx="715137" cy="500596"/>
        </a:xfrm>
        <a:prstGeom prst="chevron">
          <a:avLst/>
        </a:prstGeom>
        <a:solidFill>
          <a:srgbClr val="0099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07270" y="1241151"/>
        <a:ext cx="715137" cy="500596"/>
      </dsp:txXfrm>
    </dsp:sp>
    <dsp:sp modelId="{489E9D46-8CAB-463E-8F6B-7EC0E38C4083}">
      <dsp:nvSpPr>
        <dsp:cNvPr id="0" name=""/>
        <dsp:cNvSpPr/>
      </dsp:nvSpPr>
      <dsp:spPr>
        <a:xfrm rot="5400000">
          <a:off x="4054125" y="-2419650"/>
          <a:ext cx="464839" cy="757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Типология проектов</a:t>
          </a:r>
          <a:endParaRPr lang="ru-RU" sz="2200" kern="1200" dirty="0"/>
        </a:p>
      </dsp:txBody>
      <dsp:txXfrm rot="5400000">
        <a:off x="4054125" y="-2419650"/>
        <a:ext cx="464839" cy="7571897"/>
      </dsp:txXfrm>
    </dsp:sp>
    <dsp:sp modelId="{BEB7411F-EBAE-451A-83E4-9DECF576E5DC}">
      <dsp:nvSpPr>
        <dsp:cNvPr id="0" name=""/>
        <dsp:cNvSpPr/>
      </dsp:nvSpPr>
      <dsp:spPr>
        <a:xfrm rot="5400000">
          <a:off x="-107270" y="1806793"/>
          <a:ext cx="715137" cy="500596"/>
        </a:xfrm>
        <a:prstGeom prst="chevron">
          <a:avLst/>
        </a:prstGeom>
        <a:solidFill>
          <a:srgbClr val="0099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07270" y="1806793"/>
        <a:ext cx="715137" cy="500596"/>
      </dsp:txXfrm>
    </dsp:sp>
    <dsp:sp modelId="{0D7F4243-A8D5-4BBC-839C-DBF1F7CD20BD}">
      <dsp:nvSpPr>
        <dsp:cNvPr id="0" name=""/>
        <dsp:cNvSpPr/>
      </dsp:nvSpPr>
      <dsp:spPr>
        <a:xfrm rot="5400000">
          <a:off x="4054125" y="-1854006"/>
          <a:ext cx="464839" cy="757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ПЕРСОНАЛЬНЫЕ или ГРУППОВЫЕ ПРОЕКТЫ?</a:t>
          </a:r>
          <a:endParaRPr lang="ru-RU" sz="1800" i="0" kern="1200" dirty="0">
            <a:solidFill>
              <a:srgbClr val="FF0000"/>
            </a:solidFill>
          </a:endParaRPr>
        </a:p>
      </dsp:txBody>
      <dsp:txXfrm rot="5400000">
        <a:off x="4054125" y="-1854006"/>
        <a:ext cx="464839" cy="7571897"/>
      </dsp:txXfrm>
    </dsp:sp>
    <dsp:sp modelId="{02EA6DBE-5C31-4B2C-B629-2D9F82B98B89}">
      <dsp:nvSpPr>
        <dsp:cNvPr id="0" name=""/>
        <dsp:cNvSpPr/>
      </dsp:nvSpPr>
      <dsp:spPr>
        <a:xfrm rot="5400000">
          <a:off x="-107270" y="2372443"/>
          <a:ext cx="715137" cy="500596"/>
        </a:xfrm>
        <a:prstGeom prst="chevron">
          <a:avLst/>
        </a:prstGeom>
        <a:solidFill>
          <a:srgbClr val="0099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07270" y="2372443"/>
        <a:ext cx="715137" cy="500596"/>
      </dsp:txXfrm>
    </dsp:sp>
    <dsp:sp modelId="{0A169E49-E9A8-4790-9310-E8D8D6497FAB}">
      <dsp:nvSpPr>
        <dsp:cNvPr id="0" name=""/>
        <dsp:cNvSpPr/>
      </dsp:nvSpPr>
      <dsp:spPr>
        <a:xfrm rot="5400000">
          <a:off x="4054125" y="-1288361"/>
          <a:ext cx="464839" cy="757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Методика осуществления учебных проектов</a:t>
          </a:r>
          <a:endParaRPr lang="ru-RU" sz="2200" kern="1200" dirty="0"/>
        </a:p>
      </dsp:txBody>
      <dsp:txXfrm rot="5400000">
        <a:off x="4054125" y="-1288361"/>
        <a:ext cx="464839" cy="7571897"/>
      </dsp:txXfrm>
    </dsp:sp>
    <dsp:sp modelId="{FB6DE4E7-3275-4F06-82C4-C6B38132A3B7}">
      <dsp:nvSpPr>
        <dsp:cNvPr id="0" name=""/>
        <dsp:cNvSpPr/>
      </dsp:nvSpPr>
      <dsp:spPr>
        <a:xfrm rot="5400000">
          <a:off x="-107270" y="2938085"/>
          <a:ext cx="715137" cy="500596"/>
        </a:xfrm>
        <a:prstGeom prst="chevron">
          <a:avLst/>
        </a:prstGeom>
        <a:solidFill>
          <a:srgbClr val="0099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07270" y="2938085"/>
        <a:ext cx="715137" cy="500596"/>
      </dsp:txXfrm>
    </dsp:sp>
    <dsp:sp modelId="{ACAFB0C8-07D4-4080-B9EA-AC28E8AA4BA6}">
      <dsp:nvSpPr>
        <dsp:cNvPr id="0" name=""/>
        <dsp:cNvSpPr/>
      </dsp:nvSpPr>
      <dsp:spPr>
        <a:xfrm rot="5400000">
          <a:off x="4054125" y="-722716"/>
          <a:ext cx="464839" cy="757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Плюсы проектной деятельности</a:t>
          </a:r>
          <a:endParaRPr lang="ru-RU" sz="2200" kern="1200" dirty="0"/>
        </a:p>
      </dsp:txBody>
      <dsp:txXfrm rot="5400000">
        <a:off x="4054125" y="-722716"/>
        <a:ext cx="464839" cy="7571897"/>
      </dsp:txXfrm>
    </dsp:sp>
    <dsp:sp modelId="{430819B8-B6C5-43CB-86DF-50B3432AC00D}">
      <dsp:nvSpPr>
        <dsp:cNvPr id="0" name=""/>
        <dsp:cNvSpPr/>
      </dsp:nvSpPr>
      <dsp:spPr>
        <a:xfrm rot="5400000">
          <a:off x="-107270" y="3458023"/>
          <a:ext cx="715137" cy="500596"/>
        </a:xfrm>
        <a:prstGeom prst="chevron">
          <a:avLst/>
        </a:prstGeom>
        <a:solidFill>
          <a:srgbClr val="0099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07270" y="3458023"/>
        <a:ext cx="715137" cy="500596"/>
      </dsp:txXfrm>
    </dsp:sp>
    <dsp:sp modelId="{72D8D62F-371B-4E6B-8488-32C122A99E23}">
      <dsp:nvSpPr>
        <dsp:cNvPr id="0" name=""/>
        <dsp:cNvSpPr/>
      </dsp:nvSpPr>
      <dsp:spPr>
        <a:xfrm rot="5400000">
          <a:off x="4054125" y="-157071"/>
          <a:ext cx="464839" cy="757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FF0000"/>
              </a:solidFill>
              <a:hlinkClick xmlns:r="http://schemas.openxmlformats.org/officeDocument/2006/relationships" r:id="" action="ppaction://hlinksldjump"/>
            </a:rPr>
            <a:t>Минусы проектной деятельности</a:t>
          </a:r>
          <a:endParaRPr lang="ru-RU" sz="2200" kern="1200" dirty="0"/>
        </a:p>
      </dsp:txBody>
      <dsp:txXfrm rot="5400000">
        <a:off x="4054125" y="-157071"/>
        <a:ext cx="464839" cy="7571897"/>
      </dsp:txXfrm>
    </dsp:sp>
    <dsp:sp modelId="{CAF78048-DA6F-4747-8214-B8911508DB51}">
      <dsp:nvSpPr>
        <dsp:cNvPr id="0" name=""/>
        <dsp:cNvSpPr/>
      </dsp:nvSpPr>
      <dsp:spPr>
        <a:xfrm rot="5400000">
          <a:off x="-107270" y="4070736"/>
          <a:ext cx="715137" cy="500596"/>
        </a:xfrm>
        <a:prstGeom prst="chevron">
          <a:avLst/>
        </a:prstGeom>
        <a:solidFill>
          <a:srgbClr val="0099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07270" y="4070736"/>
        <a:ext cx="715137" cy="500596"/>
      </dsp:txXfrm>
    </dsp:sp>
    <dsp:sp modelId="{7EA740D8-75D3-427D-BE33-C4026FA949C1}">
      <dsp:nvSpPr>
        <dsp:cNvPr id="0" name=""/>
        <dsp:cNvSpPr/>
      </dsp:nvSpPr>
      <dsp:spPr>
        <a:xfrm rot="5400000">
          <a:off x="4054125" y="409939"/>
          <a:ext cx="464839" cy="757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kern="120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ea typeface="Times New Roman" pitchFamily="18" charset="0"/>
              <a:hlinkClick xmlns:r="http://schemas.openxmlformats.org/officeDocument/2006/relationships" r:id="" action="ppaction://hlinksldjump"/>
            </a:rPr>
            <a:t>Из чего складывается оценка выполненного проекта</a:t>
          </a:r>
          <a:endParaRPr lang="ru-RU" sz="2200" kern="1200" dirty="0"/>
        </a:p>
      </dsp:txBody>
      <dsp:txXfrm rot="5400000">
        <a:off x="4054125" y="409939"/>
        <a:ext cx="464839" cy="7571897"/>
      </dsp:txXfrm>
    </dsp:sp>
    <dsp:sp modelId="{7A806F0D-736A-4EAE-89E2-3F4C5A49EB43}">
      <dsp:nvSpPr>
        <dsp:cNvPr id="0" name=""/>
        <dsp:cNvSpPr/>
      </dsp:nvSpPr>
      <dsp:spPr>
        <a:xfrm rot="5400000">
          <a:off x="-107270" y="4658619"/>
          <a:ext cx="715137" cy="500596"/>
        </a:xfrm>
        <a:prstGeom prst="chevron">
          <a:avLst/>
        </a:prstGeom>
        <a:solidFill>
          <a:srgbClr val="0099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07270" y="4658619"/>
        <a:ext cx="715137" cy="500596"/>
      </dsp:txXfrm>
    </dsp:sp>
    <dsp:sp modelId="{A4A7BEE0-E30A-4570-BD52-CC1F66A2B676}">
      <dsp:nvSpPr>
        <dsp:cNvPr id="0" name=""/>
        <dsp:cNvSpPr/>
      </dsp:nvSpPr>
      <dsp:spPr>
        <a:xfrm rot="5400000">
          <a:off x="4054125" y="1014454"/>
          <a:ext cx="464839" cy="75718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>
            <a:solidFill>
              <a:srgbClr val="FF0000"/>
            </a:solidFill>
          </a:endParaRPr>
        </a:p>
      </dsp:txBody>
      <dsp:txXfrm rot="5400000">
        <a:off x="4054125" y="1014454"/>
        <a:ext cx="464839" cy="7571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Relationship Id="rId14" Type="http://schemas.microsoft.com/office/2006/relationships/legacyDiagramText" Target="legacyDiagramText14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2.bin"/><Relationship Id="rId3" Type="http://schemas.microsoft.com/office/2006/relationships/legacyDiagramText" Target="legacyDiagramText17.bin"/><Relationship Id="rId7" Type="http://schemas.microsoft.com/office/2006/relationships/legacyDiagramText" Target="legacyDiagramText21.bin"/><Relationship Id="rId2" Type="http://schemas.microsoft.com/office/2006/relationships/legacyDiagramText" Target="legacyDiagramText16.bin"/><Relationship Id="rId1" Type="http://schemas.microsoft.com/office/2006/relationships/legacyDiagramText" Target="legacyDiagramText15.bin"/><Relationship Id="rId6" Type="http://schemas.microsoft.com/office/2006/relationships/legacyDiagramText" Target="legacyDiagramText20.bin"/><Relationship Id="rId5" Type="http://schemas.microsoft.com/office/2006/relationships/legacyDiagramText" Target="legacyDiagramText19.bin"/><Relationship Id="rId10" Type="http://schemas.microsoft.com/office/2006/relationships/legacyDiagramText" Target="legacyDiagramText24.bin"/><Relationship Id="rId4" Type="http://schemas.microsoft.com/office/2006/relationships/legacyDiagramText" Target="legacyDiagramText18.bin"/><Relationship Id="rId9" Type="http://schemas.microsoft.com/office/2006/relationships/legacyDiagramText" Target="legacyDiagramText23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47882-B9F4-4BBD-BA13-B26C0F9AB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AB8C-DC08-45F6-99D3-9AA08B47D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7667E-AE4F-429C-B2A7-69CC3B1B3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5B5B8-ACC0-4E94-9075-C42E8F67E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F56C0-2659-4614-9334-623AA6150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647EC-53C0-4A5E-A0BA-AFE712934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58DAF-4C27-41ED-8C1A-1F961828D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8A678-B827-4C4A-B911-54414BE40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CD52B-3C9E-4845-BC20-F0CFF7210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E6775-CB81-4636-8D83-C8DD9D1C0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5B3E5-CD6A-45CE-9754-8015DC1DF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C842FE9-886D-4097-A8F7-E15F91BC9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1071538" y="2000240"/>
            <a:ext cx="7643834" cy="20812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Организация </a:t>
            </a:r>
          </a:p>
          <a:p>
            <a:pPr algn="ctr"/>
            <a:r>
              <a:rPr lang="ru-RU" sz="4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проектной деятельности </a:t>
            </a:r>
          </a:p>
          <a:p>
            <a:pPr algn="ctr"/>
            <a:r>
              <a:rPr lang="ru-RU" sz="4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учащихся </a:t>
            </a:r>
            <a:endParaRPr lang="ru-RU" sz="48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107763" dir="18900000" algn="ctr" rotWithShape="0">
                  <a:schemeClr val="tx1">
                    <a:alpha val="50000"/>
                  </a:schemeClr>
                </a:outerShdw>
              </a:effectLst>
              <a:latin typeface="Comic Sans MS"/>
            </a:endParaRPr>
          </a:p>
          <a:p>
            <a:pPr algn="ctr"/>
            <a:r>
              <a:rPr lang="ru-RU" sz="4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во внеурочное время</a:t>
            </a:r>
            <a:endParaRPr lang="ru-RU" sz="4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107763" dir="18900000" algn="ctr" rotWithShape="0">
                  <a:schemeClr val="tx1">
                    <a:alpha val="50000"/>
                  </a:schemeClr>
                </a:outerShdw>
              </a:effectLst>
              <a:latin typeface="Comic Sans MS"/>
            </a:endParaRPr>
          </a:p>
        </p:txBody>
      </p:sp>
      <p:pic>
        <p:nvPicPr>
          <p:cNvPr id="12291" name="Picture 7" descr="pred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8" descr="архимед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7466013" y="3571876"/>
            <a:ext cx="16779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9" descr="1250578543_1250578023_1246615958_evrika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-214346" y="3786190"/>
            <a:ext cx="256222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476357" y="4857760"/>
            <a:ext cx="46633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учителя физики</a:t>
            </a:r>
          </a:p>
          <a:p>
            <a:pPr algn="ctr"/>
            <a:r>
              <a:rPr lang="ru-RU" sz="2000" b="1" cap="none" spc="50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МБОУ СОШ № 30 ст.Кущёвская</a:t>
            </a:r>
          </a:p>
          <a:p>
            <a:pPr algn="ctr"/>
            <a:r>
              <a:rPr lang="ru-RU" sz="2000" b="1" cap="none" spc="50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Краснодарского края</a:t>
            </a:r>
          </a:p>
          <a:p>
            <a:pPr algn="ctr"/>
            <a:r>
              <a:rPr lang="ru-RU" sz="2000" b="1" cap="none" spc="50" dirty="0" smtClean="0">
                <a:ln w="11430">
                  <a:solidFill>
                    <a:srgbClr val="0066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Максимец Т.С.</a:t>
            </a:r>
            <a:endParaRPr lang="ru-RU" sz="2000" b="1" cap="none" spc="50" dirty="0">
              <a:ln w="11430">
                <a:solidFill>
                  <a:srgbClr val="0066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40" name="Group 52"/>
          <p:cNvGraphicFramePr>
            <a:graphicFrameLocks noGrp="1"/>
          </p:cNvGraphicFramePr>
          <p:nvPr/>
        </p:nvGraphicFramePr>
        <p:xfrm>
          <a:off x="250825" y="1633538"/>
          <a:ext cx="8748713" cy="3779520"/>
        </p:xfrm>
        <a:graphic>
          <a:graphicData uri="http://schemas.openxmlformats.org/drawingml/2006/table">
            <a:tbl>
              <a:tblPr/>
              <a:tblGrid>
                <a:gridCol w="4375150"/>
                <a:gridCol w="4373563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Учащиеся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</a:tr>
              <a:tr h="25606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участвует, но: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Консультирует учащихся по необходимости.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Ненавязчиво контролирует.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Дает новые знания, когда у учащихся возникает в этом необходимость.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Репетирует с учениками предстоящую презентацию результатов.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A4B8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Работают активно и самостоятельно: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Каждый в соответствии со своим амплуа и сообща.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Консультируются по необходимости.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Добывают недостающие знания.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Подготавливают презентацию результатов.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FBDC3"/>
                    </a:solidFill>
                  </a:tcPr>
                </a:tc>
              </a:tr>
            </a:tbl>
          </a:graphicData>
        </a:graphic>
      </p:graphicFrame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476375" y="981075"/>
            <a:ext cx="684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</a:rPr>
              <a:t>3 этап – осуществление деятельности</a:t>
            </a:r>
          </a:p>
        </p:txBody>
      </p:sp>
      <p:sp>
        <p:nvSpPr>
          <p:cNvPr id="12329" name="WordArt 41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353425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  <a:latin typeface="Comic Sans MS"/>
              </a:rPr>
              <a:t>Методика осуществления учебного проекта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20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  <p:bldP spid="123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3" name="Group 37"/>
          <p:cNvGraphicFramePr>
            <a:graphicFrameLocks noGrp="1"/>
          </p:cNvGraphicFramePr>
          <p:nvPr/>
        </p:nvGraphicFramePr>
        <p:xfrm>
          <a:off x="395288" y="1628775"/>
          <a:ext cx="8569325" cy="4450080"/>
        </p:xfrm>
        <a:graphic>
          <a:graphicData uri="http://schemas.openxmlformats.org/drawingml/2006/table">
            <a:tbl>
              <a:tblPr/>
              <a:tblGrid>
                <a:gridCol w="4286250"/>
                <a:gridCol w="4283075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Учащиеся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</a:tr>
              <a:tr h="31988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Принимает отчет: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Обобщает и резюмирует полученные результаты.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Подводит итоги обучения.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Оценивает умения: общаться, слушать, обосновывать свое мнение.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Акцентирует внимание на воспитательном моменте: умение работать в группе на общий результат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A4B8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Демонстрируют: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Понимание проблемы, цели и задач.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Умение планировать и осуществлять работу.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Найденный способ решения проблемы.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Рефлексию деятельности и результата.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Дают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взаимооценку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деятельности и ее результативности.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FBDC3"/>
                    </a:solidFill>
                  </a:tcPr>
                </a:tc>
              </a:tr>
            </a:tbl>
          </a:graphicData>
        </a:graphic>
      </p:graphicFrame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627313" y="836613"/>
            <a:ext cx="4681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</a:rPr>
              <a:t>4 этап - презентация</a:t>
            </a:r>
          </a:p>
        </p:txBody>
      </p:sp>
      <p:sp>
        <p:nvSpPr>
          <p:cNvPr id="14358" name="WordArt 22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353425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  <a:latin typeface="Comic Sans MS"/>
              </a:rPr>
              <a:t>Методика осуществления учебного проекта</a:t>
            </a:r>
          </a:p>
        </p:txBody>
      </p:sp>
      <p:sp>
        <p:nvSpPr>
          <p:cNvPr id="5" name="Блок-схема: узел 4">
            <a:hlinkClick r:id="rId2" action="ppaction://hlinksldjump"/>
          </p:cNvPr>
          <p:cNvSpPr/>
          <p:nvPr/>
        </p:nvSpPr>
        <p:spPr>
          <a:xfrm>
            <a:off x="8686800" y="6400800"/>
            <a:ext cx="457200" cy="457200"/>
          </a:xfrm>
          <a:prstGeom prst="flowChartConnector">
            <a:avLst/>
          </a:prstGeom>
          <a:solidFill>
            <a:srgbClr val="00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143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1258888" y="260350"/>
            <a:ext cx="69135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  <a:latin typeface="Comic Sans MS"/>
              </a:rPr>
              <a:t>Плюсы проектной деятельности</a:t>
            </a:r>
          </a:p>
        </p:txBody>
      </p:sp>
      <p:pic>
        <p:nvPicPr>
          <p:cNvPr id="18435" name="Picture 7" descr="J02320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1196975"/>
            <a:ext cx="2232025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28596" y="2928934"/>
            <a:ext cx="8251361" cy="37856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Навыки самообразования и самоконтроля.</a:t>
            </a:r>
            <a:b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Моделируется реальная технологическая цепочка:</a:t>
            </a:r>
            <a:b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задача-результат.</a:t>
            </a:r>
            <a:b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Навыки групповой деятельности.</a:t>
            </a:r>
            <a:b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Индивидуальный подход.</a:t>
            </a:r>
            <a:b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Интерес к познавательной деятельности.</a:t>
            </a:r>
          </a:p>
        </p:txBody>
      </p:sp>
      <p:sp>
        <p:nvSpPr>
          <p:cNvPr id="5" name="Блок-схема: узел 4">
            <a:hlinkClick r:id="rId3" action="ppaction://hlinksldjump"/>
          </p:cNvPr>
          <p:cNvSpPr/>
          <p:nvPr/>
        </p:nvSpPr>
        <p:spPr>
          <a:xfrm>
            <a:off x="8686800" y="6400800"/>
            <a:ext cx="457200" cy="457200"/>
          </a:xfrm>
          <a:prstGeom prst="flowChartConnector">
            <a:avLst/>
          </a:prstGeom>
          <a:solidFill>
            <a:srgbClr val="00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1042988" y="549275"/>
            <a:ext cx="6769100" cy="32400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  <a:latin typeface="Comic Sans MS"/>
              </a:rPr>
              <a:t>Минусы проектной деятельности</a:t>
            </a:r>
          </a:p>
        </p:txBody>
      </p:sp>
      <p:pic>
        <p:nvPicPr>
          <p:cNvPr id="19459" name="Picture 8" descr="J023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836613"/>
            <a:ext cx="259556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28662" y="3571876"/>
            <a:ext cx="8098564" cy="3046988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Возрастает нагрузка на учителя.</a:t>
            </a:r>
            <a:br>
              <a:rPr lang="ru-RU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ln w="31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 иногда попадает в стрессовую ситуацию</a:t>
            </a:r>
            <a:br>
              <a:rPr lang="ru-RU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(переоценка возможностей, технические накладки).</a:t>
            </a:r>
            <a:br>
              <a:rPr lang="ru-RU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ln w="31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Психологические коммуникативные проблемы.</a:t>
            </a:r>
            <a:br>
              <a:rPr lang="ru-RU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ln w="317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субъективной оценки.</a:t>
            </a:r>
          </a:p>
        </p:txBody>
      </p:sp>
      <p:sp>
        <p:nvSpPr>
          <p:cNvPr id="5" name="Блок-схема: узел 4">
            <a:hlinkClick r:id="rId3" action="ppaction://hlinksldjump"/>
          </p:cNvPr>
          <p:cNvSpPr/>
          <p:nvPr/>
        </p:nvSpPr>
        <p:spPr>
          <a:xfrm>
            <a:off x="8686800" y="6400800"/>
            <a:ext cx="457200" cy="457200"/>
          </a:xfrm>
          <a:prstGeom prst="flowChartConnector">
            <a:avLst/>
          </a:prstGeom>
          <a:solidFill>
            <a:srgbClr val="00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39750" algn="l"/>
              </a:tabLst>
            </a:pP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Times New Roman" pitchFamily="18" charset="0"/>
              </a:rPr>
              <a:t>Оценка защиты выполненного проекта складывается из следующего:</a:t>
            </a:r>
            <a:endParaRPr lang="ru-RU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29485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</a:rPr>
              <a:t>Качественно выполненная презентация, отражающая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суть поставленной проблемы.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</a:rPr>
              <a:t>Композиция и правила оформления основных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структурных элементов научно-исследовательской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работы 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</a:rPr>
              <a:t>Обоснование актуальности выбранной темы, описание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научной проблемы, формулирование задач исследования,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указание на основные методы, предмет исследования,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объект исследования, гипотезу, базу исследования.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Объем, эрудиция и глубина знаний по теме.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Полнота, аргументированность ответов на вопросы. 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Культура речи, чувство времени, удержание внимания </a:t>
            </a:r>
            <a:b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аудитории.</a:t>
            </a:r>
          </a:p>
          <a:p>
            <a:pPr>
              <a:buBlip>
                <a:blip r:embed="rId2"/>
              </a:buBlip>
            </a:pPr>
            <a:r>
              <a:rPr lang="ru-RU" sz="2400" b="1" dirty="0" smtClean="0">
                <a:solidFill>
                  <a:schemeClr val="bg1"/>
                </a:solidFill>
              </a:rPr>
              <a:t>Доброжелательность, коммуникабельность.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</a:endParaRPr>
          </a:p>
          <a:p>
            <a:pPr>
              <a:buBlip>
                <a:blip r:embed="rId2"/>
              </a:buBlip>
            </a:pPr>
            <a:endParaRPr lang="ru-RU" sz="2400" b="1" dirty="0" smtClean="0"/>
          </a:p>
          <a:p>
            <a:pPr>
              <a:buBlip>
                <a:blip r:embed="rId2"/>
              </a:buBlip>
            </a:pPr>
            <a:endParaRPr lang="ru-RU" sz="2400" b="1" dirty="0"/>
          </a:p>
        </p:txBody>
      </p:sp>
      <p:sp>
        <p:nvSpPr>
          <p:cNvPr id="5" name="Блок-схема: узел 4">
            <a:hlinkClick r:id="rId3" action="ppaction://hlinksldjump"/>
          </p:cNvPr>
          <p:cNvSpPr/>
          <p:nvPr/>
        </p:nvSpPr>
        <p:spPr>
          <a:xfrm>
            <a:off x="8686800" y="6400800"/>
            <a:ext cx="457200" cy="457200"/>
          </a:xfrm>
          <a:prstGeom prst="flowChartConnector">
            <a:avLst/>
          </a:prstGeom>
          <a:solidFill>
            <a:srgbClr val="00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ChangeArrowheads="1"/>
          </p:cNvSpPr>
          <p:nvPr/>
        </p:nvSpPr>
        <p:spPr bwMode="auto">
          <a:xfrm>
            <a:off x="357158" y="1500174"/>
            <a:ext cx="832073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sz="2400" i="0" u="sng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Использованная литература:</a:t>
            </a:r>
            <a:endParaRPr kumimoji="0" lang="ru-RU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Леонтович А. В. Исследовательская деятельность учащихся. </a:t>
            </a:r>
            <a:b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М.: 2003.</a:t>
            </a:r>
            <a:endParaRPr kumimoji="0" lang="ru-RU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ru-RU" sz="2400" i="0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Полат</a:t>
            </a: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Е.С. Как рождается проект. М.:АСТ, 2000г.</a:t>
            </a:r>
            <a:endParaRPr kumimoji="0" lang="ru-RU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http://xs.ms45.edu.ru/ms45/cont_05/html/2005_06/adm_</a:t>
            </a:r>
            <a:b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</a:br>
            <a:r>
              <a:rPr kumimoji="0" lang="ru-RU" sz="2400" i="0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project.html</a:t>
            </a:r>
            <a:endParaRPr kumimoji="0" lang="ru-RU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http://oalis.ucoz.ru/publ/kakova_rol_uchitelja_v_proektnoj_</a:t>
            </a:r>
            <a:b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</a:br>
            <a:r>
              <a:rPr kumimoji="0" lang="ru-RU" sz="2400" i="0" u="none" strike="noStrike" normalizeH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dejatelnosti</a:t>
            </a: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/1-1-0-10</a:t>
            </a:r>
            <a:endParaRPr kumimoji="0" lang="ru-RU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r>
              <a:rPr kumimoji="0" lang="ru-RU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http://portfolio.1september.ru/subject.php?sb=18</a:t>
            </a:r>
            <a:endParaRPr kumimoji="0" lang="ru-RU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</a:tabLst>
            </a:pPr>
            <a:endParaRPr kumimoji="0" lang="ru-RU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2" y="285728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WordArt 7"/>
          <p:cNvSpPr>
            <a:spLocks noChangeArrowheads="1" noChangeShapeType="1" noTextEdit="1"/>
          </p:cNvSpPr>
          <p:nvPr/>
        </p:nvSpPr>
        <p:spPr bwMode="auto">
          <a:xfrm>
            <a:off x="827088" y="333375"/>
            <a:ext cx="7920037" cy="287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Новая задача образования: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формирование у учащихся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 информационной компетенции</a:t>
            </a:r>
          </a:p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107763" dir="18900000" algn="ctr" rotWithShape="0">
                  <a:schemeClr val="tx1">
                    <a:alpha val="50000"/>
                  </a:schemeClr>
                </a:outerShdw>
              </a:effectLst>
              <a:latin typeface="Comic Sans MS"/>
            </a:endParaRPr>
          </a:p>
        </p:txBody>
      </p:sp>
      <p:graphicFrame>
        <p:nvGraphicFramePr>
          <p:cNvPr id="1026" name="Diagram 9"/>
          <p:cNvGraphicFramePr>
            <a:graphicFrameLocks/>
          </p:cNvGraphicFramePr>
          <p:nvPr/>
        </p:nvGraphicFramePr>
        <p:xfrm>
          <a:off x="2339975" y="3068638"/>
          <a:ext cx="4537075" cy="33115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3" name="WordArt 17"/>
          <p:cNvSpPr>
            <a:spLocks noChangeArrowheads="1" noChangeShapeType="1" noTextEdit="1"/>
          </p:cNvSpPr>
          <p:nvPr/>
        </p:nvSpPr>
        <p:spPr bwMode="auto">
          <a:xfrm rot="-5740184">
            <a:off x="2444750" y="2603501"/>
            <a:ext cx="2230437" cy="46021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20000">
                      <a:srgbClr val="85C2FF"/>
                    </a:gs>
                    <a:gs pos="35001">
                      <a:srgbClr val="C4D6EB"/>
                    </a:gs>
                    <a:gs pos="50000">
                      <a:srgbClr val="FFEBFA"/>
                    </a:gs>
                    <a:gs pos="64999">
                      <a:srgbClr val="C4D6EB"/>
                    </a:gs>
                    <a:gs pos="80000">
                      <a:srgbClr val="85C2FF"/>
                    </a:gs>
                    <a:gs pos="100000">
                      <a:srgbClr val="5E9EFF"/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Информация</a:t>
            </a:r>
          </a:p>
        </p:txBody>
      </p:sp>
      <p:sp>
        <p:nvSpPr>
          <p:cNvPr id="1034" name="WordArt 18"/>
          <p:cNvSpPr>
            <a:spLocks noChangeArrowheads="1" noChangeShapeType="1" noTextEdit="1"/>
          </p:cNvSpPr>
          <p:nvPr/>
        </p:nvSpPr>
        <p:spPr bwMode="auto">
          <a:xfrm rot="4748508">
            <a:off x="5018088" y="3343275"/>
            <a:ext cx="1695450" cy="2298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EBFA"/>
                    </a:gs>
                    <a:gs pos="14999">
                      <a:srgbClr val="C4D6EB"/>
                    </a:gs>
                    <a:gs pos="30000">
                      <a:srgbClr val="85C2FF"/>
                    </a:gs>
                    <a:gs pos="50000">
                      <a:srgbClr val="5E9EFF"/>
                    </a:gs>
                    <a:gs pos="70000">
                      <a:srgbClr val="85C2FF"/>
                    </a:gs>
                    <a:gs pos="85001">
                      <a:srgbClr val="C4D6EB"/>
                    </a:gs>
                    <a:gs pos="100000">
                      <a:srgbClr val="FFEBFA"/>
                    </a:gs>
                  </a:gsLst>
                  <a:lin ang="18900000" scaled="1"/>
                </a:gra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Знание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357166"/>
          <a:ext cx="807249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357158" y="1000108"/>
            <a:ext cx="839011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Проектирование (планирование).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 информации.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Шестое "П" проекта - это его портфолио, т.е. папка, в которой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собраны все рабочие материалы, в том числе черновики,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дневные планы, отчеты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71538" y="285728"/>
            <a:ext cx="7643834" cy="8667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Проект –это </a:t>
            </a:r>
            <a:r>
              <a:rPr lang="en-US" sz="4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“</a:t>
            </a:r>
            <a:r>
              <a:rPr lang="ru-RU" sz="4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пять П</a:t>
            </a:r>
            <a:r>
              <a:rPr lang="en-US" sz="48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”</a:t>
            </a:r>
            <a:endParaRPr lang="ru-RU" sz="4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107763" dir="18900000" algn="ctr" rotWithShape="0">
                  <a:schemeClr val="tx1">
                    <a:alpha val="50000"/>
                  </a:schemeClr>
                </a:outerShdw>
              </a:effectLst>
              <a:latin typeface="Comic Sans MS"/>
            </a:endParaRPr>
          </a:p>
        </p:txBody>
      </p:sp>
      <p:sp>
        <p:nvSpPr>
          <p:cNvPr id="5" name="Блок-схема: узел 4">
            <a:hlinkClick r:id="rId3" action="ppaction://hlinksldjump"/>
          </p:cNvPr>
          <p:cNvSpPr/>
          <p:nvPr/>
        </p:nvSpPr>
        <p:spPr>
          <a:xfrm>
            <a:off x="8686800" y="6400800"/>
            <a:ext cx="457200" cy="457200"/>
          </a:xfrm>
          <a:prstGeom prst="flowChartConnector">
            <a:avLst/>
          </a:prstGeom>
          <a:solidFill>
            <a:srgbClr val="00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rganization Chart 9"/>
          <p:cNvGraphicFramePr>
            <a:graphicFrameLocks/>
          </p:cNvGraphicFramePr>
          <p:nvPr/>
        </p:nvGraphicFramePr>
        <p:xfrm>
          <a:off x="179388" y="476250"/>
          <a:ext cx="8856662" cy="1944688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3105" name="WordArt 4"/>
          <p:cNvSpPr>
            <a:spLocks noChangeArrowheads="1" noChangeShapeType="1" noTextEdit="1"/>
          </p:cNvSpPr>
          <p:nvPr/>
        </p:nvSpPr>
        <p:spPr bwMode="auto">
          <a:xfrm>
            <a:off x="5399088" y="285750"/>
            <a:ext cx="3459162" cy="788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 проектов</a:t>
            </a:r>
          </a:p>
        </p:txBody>
      </p:sp>
      <p:graphicFrame>
        <p:nvGraphicFramePr>
          <p:cNvPr id="3087" name="Organization Chart 22"/>
          <p:cNvGraphicFramePr>
            <a:graphicFrameLocks/>
          </p:cNvGraphicFramePr>
          <p:nvPr/>
        </p:nvGraphicFramePr>
        <p:xfrm>
          <a:off x="179388" y="2781300"/>
          <a:ext cx="8785225" cy="1800225"/>
        </p:xfrm>
        <a:graphic>
          <a:graphicData uri="http://schemas.openxmlformats.org/drawingml/2006/compatibility">
            <com:legacyDrawing xmlns:com="http://schemas.openxmlformats.org/drawingml/2006/compatibility" spid="_x0000_s3087"/>
          </a:graphicData>
        </a:graphic>
      </p:graphicFrame>
      <p:graphicFrame>
        <p:nvGraphicFramePr>
          <p:cNvPr id="3096" name="Organization Chart 31"/>
          <p:cNvGraphicFramePr>
            <a:graphicFrameLocks/>
          </p:cNvGraphicFramePr>
          <p:nvPr/>
        </p:nvGraphicFramePr>
        <p:xfrm>
          <a:off x="250825" y="4868863"/>
          <a:ext cx="8569325" cy="1728787"/>
        </p:xfrm>
        <a:graphic>
          <a:graphicData uri="http://schemas.openxmlformats.org/drawingml/2006/compatibility">
            <com:legacyDrawing xmlns:com="http://schemas.openxmlformats.org/drawingml/2006/compatibility" spid="_x0000_s3096"/>
          </a:graphicData>
        </a:graphic>
      </p:graphicFrame>
      <p:sp>
        <p:nvSpPr>
          <p:cNvPr id="3106" name="WordArt 39"/>
          <p:cNvSpPr>
            <a:spLocks noChangeArrowheads="1" noChangeShapeType="1" noTextEdit="1"/>
          </p:cNvSpPr>
          <p:nvPr/>
        </p:nvSpPr>
        <p:spPr bwMode="auto">
          <a:xfrm>
            <a:off x="142875" y="214313"/>
            <a:ext cx="33147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chemeClr val="tx1">
                      <a:alpha val="50000"/>
                    </a:schemeClr>
                  </a:outerShdw>
                </a:effectLst>
                <a:latin typeface="Comic Sans MS"/>
              </a:rPr>
              <a:t>Типология </a:t>
            </a:r>
          </a:p>
        </p:txBody>
      </p:sp>
      <p:sp>
        <p:nvSpPr>
          <p:cNvPr id="7" name="Блок-схема: узел 6">
            <a:hlinkClick r:id="rId3" action="ppaction://hlinksldjump"/>
          </p:cNvPr>
          <p:cNvSpPr/>
          <p:nvPr/>
        </p:nvSpPr>
        <p:spPr>
          <a:xfrm>
            <a:off x="8686800" y="6400800"/>
            <a:ext cx="457200" cy="457200"/>
          </a:xfrm>
          <a:prstGeom prst="flowChartConnector">
            <a:avLst/>
          </a:prstGeom>
          <a:solidFill>
            <a:srgbClr val="00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rganization Chart 61"/>
          <p:cNvGraphicFramePr>
            <a:graphicFrameLocks/>
          </p:cNvGraphicFramePr>
          <p:nvPr/>
        </p:nvGraphicFramePr>
        <p:xfrm>
          <a:off x="250825" y="260350"/>
          <a:ext cx="8642350" cy="449897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22657" name="Oval 129"/>
          <p:cNvSpPr>
            <a:spLocks noChangeArrowheads="1"/>
          </p:cNvSpPr>
          <p:nvPr/>
        </p:nvSpPr>
        <p:spPr bwMode="auto">
          <a:xfrm>
            <a:off x="3276600" y="0"/>
            <a:ext cx="2447925" cy="1557338"/>
          </a:xfrm>
          <a:prstGeom prst="ellipse">
            <a:avLst/>
          </a:prstGeom>
          <a:solidFill>
            <a:schemeClr val="folHlink"/>
          </a:solidFill>
          <a:ln w="57150">
            <a:solidFill>
              <a:schemeClr val="accent2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74" name="WordArt 83"/>
          <p:cNvSpPr>
            <a:spLocks noChangeArrowheads="1" noChangeShapeType="1" noTextEdit="1"/>
          </p:cNvSpPr>
          <p:nvPr/>
        </p:nvSpPr>
        <p:spPr bwMode="auto">
          <a:xfrm>
            <a:off x="3924300" y="476250"/>
            <a:ext cx="12255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07763" dir="189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Учебный </a:t>
            </a:r>
          </a:p>
          <a:p>
            <a:pPr algn="ctr"/>
            <a:r>
              <a:rPr lang="ru-RU" sz="2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07763" dir="18900000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проект</a:t>
            </a:r>
          </a:p>
        </p:txBody>
      </p:sp>
      <p:sp>
        <p:nvSpPr>
          <p:cNvPr id="2075" name="_s22601"/>
          <p:cNvSpPr>
            <a:spLocks noChangeArrowheads="1"/>
          </p:cNvSpPr>
          <p:nvPr/>
        </p:nvSpPr>
        <p:spPr bwMode="auto">
          <a:xfrm>
            <a:off x="250825" y="5445125"/>
            <a:ext cx="1524000" cy="111601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hlink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600"/>
              <a:t>Актуальность</a:t>
            </a:r>
          </a:p>
          <a:p>
            <a:pPr algn="ctr"/>
            <a:r>
              <a:rPr lang="ru-RU" sz="1600"/>
              <a:t>проблемы –</a:t>
            </a:r>
          </a:p>
          <a:p>
            <a:pPr algn="ctr"/>
            <a:r>
              <a:rPr lang="ru-RU" sz="1600"/>
              <a:t>мотивация</a:t>
            </a:r>
          </a:p>
        </p:txBody>
      </p:sp>
      <p:sp>
        <p:nvSpPr>
          <p:cNvPr id="2076" name="_s22603"/>
          <p:cNvSpPr>
            <a:spLocks noChangeArrowheads="1"/>
          </p:cNvSpPr>
          <p:nvPr/>
        </p:nvSpPr>
        <p:spPr bwMode="auto">
          <a:xfrm>
            <a:off x="2051050" y="5445125"/>
            <a:ext cx="1524000" cy="11176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hlink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600"/>
              <a:t>Целепо-</a:t>
            </a:r>
          </a:p>
          <a:p>
            <a:pPr algn="ctr"/>
            <a:r>
              <a:rPr lang="ru-RU" sz="1600"/>
              <a:t>лагание</a:t>
            </a:r>
          </a:p>
        </p:txBody>
      </p:sp>
      <p:sp>
        <p:nvSpPr>
          <p:cNvPr id="2077" name="_s22603"/>
          <p:cNvSpPr>
            <a:spLocks noChangeArrowheads="1"/>
          </p:cNvSpPr>
          <p:nvPr/>
        </p:nvSpPr>
        <p:spPr bwMode="auto">
          <a:xfrm>
            <a:off x="3779838" y="5445125"/>
            <a:ext cx="1524000" cy="11176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hlink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600"/>
              <a:t>Постановка </a:t>
            </a:r>
          </a:p>
          <a:p>
            <a:pPr algn="ctr"/>
            <a:r>
              <a:rPr lang="ru-RU" sz="1600"/>
              <a:t>задач</a:t>
            </a:r>
          </a:p>
        </p:txBody>
      </p:sp>
      <p:sp>
        <p:nvSpPr>
          <p:cNvPr id="2078" name="_s22603"/>
          <p:cNvSpPr>
            <a:spLocks noChangeArrowheads="1"/>
          </p:cNvSpPr>
          <p:nvPr/>
        </p:nvSpPr>
        <p:spPr bwMode="auto">
          <a:xfrm>
            <a:off x="5580063" y="5445125"/>
            <a:ext cx="1524000" cy="11176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hlink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600"/>
              <a:t>Выбор </a:t>
            </a:r>
          </a:p>
          <a:p>
            <a:pPr algn="ctr"/>
            <a:r>
              <a:rPr lang="ru-RU" sz="1600"/>
              <a:t>способов</a:t>
            </a:r>
          </a:p>
          <a:p>
            <a:pPr algn="ctr"/>
            <a:r>
              <a:rPr lang="ru-RU" sz="1600"/>
              <a:t> и методов, </a:t>
            </a:r>
          </a:p>
          <a:p>
            <a:pPr algn="ctr"/>
            <a:r>
              <a:rPr lang="ru-RU" sz="1600"/>
              <a:t>планирование</a:t>
            </a:r>
          </a:p>
        </p:txBody>
      </p:sp>
      <p:sp>
        <p:nvSpPr>
          <p:cNvPr id="2079" name="_s22603"/>
          <p:cNvSpPr>
            <a:spLocks noChangeArrowheads="1"/>
          </p:cNvSpPr>
          <p:nvPr/>
        </p:nvSpPr>
        <p:spPr bwMode="auto">
          <a:xfrm>
            <a:off x="7380288" y="5445125"/>
            <a:ext cx="1524000" cy="11176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hlink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600"/>
              <a:t>Ожидаемый</a:t>
            </a:r>
          </a:p>
          <a:p>
            <a:pPr algn="ctr"/>
            <a:r>
              <a:rPr lang="ru-RU" sz="1600"/>
              <a:t>результат</a:t>
            </a:r>
          </a:p>
        </p:txBody>
      </p:sp>
      <p:sp>
        <p:nvSpPr>
          <p:cNvPr id="2080" name="AutoShape 145"/>
          <p:cNvSpPr>
            <a:spLocks noChangeArrowheads="1"/>
          </p:cNvSpPr>
          <p:nvPr/>
        </p:nvSpPr>
        <p:spPr bwMode="auto">
          <a:xfrm>
            <a:off x="2411413" y="4797425"/>
            <a:ext cx="792162" cy="7191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AutoShape 147"/>
          <p:cNvSpPr>
            <a:spLocks noChangeArrowheads="1"/>
          </p:cNvSpPr>
          <p:nvPr/>
        </p:nvSpPr>
        <p:spPr bwMode="auto">
          <a:xfrm>
            <a:off x="5940425" y="4797425"/>
            <a:ext cx="792163" cy="7191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2" name="AutoShape 148"/>
          <p:cNvSpPr>
            <a:spLocks noChangeArrowheads="1"/>
          </p:cNvSpPr>
          <p:nvPr/>
        </p:nvSpPr>
        <p:spPr bwMode="auto">
          <a:xfrm>
            <a:off x="4140200" y="4797425"/>
            <a:ext cx="792163" cy="7191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AutoShape 149"/>
          <p:cNvSpPr>
            <a:spLocks noChangeArrowheads="1"/>
          </p:cNvSpPr>
          <p:nvPr/>
        </p:nvSpPr>
        <p:spPr bwMode="auto">
          <a:xfrm>
            <a:off x="7740650" y="4797425"/>
            <a:ext cx="792163" cy="7191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AutoShape 133"/>
          <p:cNvSpPr>
            <a:spLocks noChangeArrowheads="1"/>
          </p:cNvSpPr>
          <p:nvPr/>
        </p:nvSpPr>
        <p:spPr bwMode="auto">
          <a:xfrm>
            <a:off x="611188" y="4797425"/>
            <a:ext cx="792162" cy="7191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6"/>
          <p:cNvGraphicFramePr>
            <a:graphicFrameLocks noGrp="1"/>
          </p:cNvGraphicFramePr>
          <p:nvPr/>
        </p:nvGraphicFramePr>
        <p:xfrm>
          <a:off x="1" y="0"/>
          <a:ext cx="9143999" cy="7164211"/>
        </p:xfrm>
        <a:graphic>
          <a:graphicData uri="http://schemas.openxmlformats.org/drawingml/2006/table">
            <a:tbl>
              <a:tblPr/>
              <a:tblGrid>
                <a:gridCol w="4572860"/>
                <a:gridCol w="4571139"/>
              </a:tblGrid>
              <a:tr h="129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Преимущества персональных проектов: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Преимущества групповых проектов: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</a:tr>
              <a:tr h="55662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план работы над проектом может быть выстроен и отслежен с максимальной точностью;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у учащегося формируется чувство ответственности;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учащийся приобретает опыт на всех без исключения этапах выполнения проекта;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формирование у учащегося важнейших исследовательских, презентационных, оценочных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навыков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- вполне управляемый процесс.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A4B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в проектной группе формируются навыки сотрудничества;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проект может быть выполнен наиболее глубоко и разносторонне;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</a:rPr>
                        <a:t>на каждом этапе работы, как правило, есть свой ситуационный лидер; каждый, в зависимости от своих сильных сторон, включается в работу на определенном этапе;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Wingdings" pitchFamily="2" charset="2"/>
                        <a:buChar char="v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 рамках проектной группы могут быть образованы подгруппы, предлагающие различные пути решения проблемы, идеи, гипотезы, точки зрения.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FBDC3"/>
                    </a:solidFill>
                  </a:tcPr>
                </a:tc>
              </a:tr>
            </a:tbl>
          </a:graphicData>
        </a:graphic>
      </p:graphicFrame>
      <p:sp>
        <p:nvSpPr>
          <p:cNvPr id="3" name="Блок-схема: узел 2">
            <a:hlinkClick r:id="rId2" action="ppaction://hlinksldjump"/>
          </p:cNvPr>
          <p:cNvSpPr/>
          <p:nvPr/>
        </p:nvSpPr>
        <p:spPr>
          <a:xfrm>
            <a:off x="8686800" y="6400800"/>
            <a:ext cx="457200" cy="457200"/>
          </a:xfrm>
          <a:prstGeom prst="flowChartConnector">
            <a:avLst/>
          </a:prstGeom>
          <a:solidFill>
            <a:srgbClr val="00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468313" y="115888"/>
            <a:ext cx="8353425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26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  <a:latin typeface="Comic Sans MS"/>
              </a:rPr>
              <a:t>Методика осуществления учебного проекта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08175" y="476250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</a:rPr>
              <a:t>1 этап – погружение в проект</a:t>
            </a:r>
          </a:p>
        </p:txBody>
      </p:sp>
      <p:graphicFrame>
        <p:nvGraphicFramePr>
          <p:cNvPr id="10337" name="Group 97"/>
          <p:cNvGraphicFramePr>
            <a:graphicFrameLocks noGrp="1"/>
          </p:cNvGraphicFramePr>
          <p:nvPr/>
        </p:nvGraphicFramePr>
        <p:xfrm>
          <a:off x="395288" y="908050"/>
          <a:ext cx="8280400" cy="2267712"/>
        </p:xfrm>
        <a:graphic>
          <a:graphicData uri="http://schemas.openxmlformats.org/drawingml/2006/table">
            <a:tbl>
              <a:tblPr/>
              <a:tblGrid>
                <a:gridCol w="4141787"/>
                <a:gridCol w="413861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Учащиеся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</a:tr>
              <a:tr h="17938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Формулирует: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Проблему проекта;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Сюжетную ситуацию;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Цель и задачи.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A4B8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Осуществляют: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Личностное присвоение проблемы;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Вживание в ситуацию;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Принятие, уточнение и дополнение цели и задачи.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FBDC3"/>
                    </a:solidFill>
                  </a:tcPr>
                </a:tc>
              </a:tr>
            </a:tbl>
          </a:graphicData>
        </a:graphic>
      </p:graphicFrame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1908175" y="3141663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bg1"/>
                </a:solidFill>
              </a:rPr>
              <a:t>2 этап – организация деятельности</a:t>
            </a:r>
          </a:p>
        </p:txBody>
      </p:sp>
      <p:graphicFrame>
        <p:nvGraphicFramePr>
          <p:cNvPr id="10336" name="Group 96"/>
          <p:cNvGraphicFramePr>
            <a:graphicFrameLocks noGrp="1"/>
          </p:cNvGraphicFramePr>
          <p:nvPr/>
        </p:nvGraphicFramePr>
        <p:xfrm>
          <a:off x="323850" y="3716338"/>
          <a:ext cx="8424863" cy="3145536"/>
        </p:xfrm>
        <a:graphic>
          <a:graphicData uri="http://schemas.openxmlformats.org/drawingml/2006/table">
            <a:tbl>
              <a:tblPr/>
              <a:tblGrid>
                <a:gridCol w="4213225"/>
                <a:gridCol w="4211638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Учащиеся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44"/>
                    </a:solidFill>
                  </a:tcPr>
                </a:tc>
              </a:tr>
              <a:tr h="21796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Организует деятельность, предлагает: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Организовать группы.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Распределить амплуа в группах.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Спланировать деятельность по решению задачи проекта.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Возможные формы презентации результатов.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A4B8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Осуществляют: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Разбивку на группы.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Распределение ролей в группе.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Планирование работы.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Выбор формы и способа презентации предполагаемых результатов.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FBD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10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1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/>
      <p:bldP spid="1027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575</Words>
  <Application>Microsoft Office PowerPoint</Application>
  <PresentationFormat>Экран (4:3)</PresentationFormat>
  <Paragraphs>191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Comic Sans MS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12</cp:lastModifiedBy>
  <cp:revision>68</cp:revision>
  <dcterms:created xsi:type="dcterms:W3CDTF">2004-05-11T08:44:53Z</dcterms:created>
  <dcterms:modified xsi:type="dcterms:W3CDTF">2014-06-26T18:56:19Z</dcterms:modified>
</cp:coreProperties>
</file>