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78" r:id="rId5"/>
    <p:sldId id="256" r:id="rId6"/>
    <p:sldId id="258" r:id="rId7"/>
    <p:sldId id="259" r:id="rId8"/>
    <p:sldId id="271" r:id="rId9"/>
    <p:sldId id="270" r:id="rId10"/>
    <p:sldId id="273" r:id="rId11"/>
    <p:sldId id="274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только словосочетания.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Возле леса, хвойный лес, лес шумит, лес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 поле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в течение часа, настольные часы, часы остановились, часы приёма, засушливое лето, от засухи и зноя, вследствие засухи, следствие закончено, виртуозно играть, играю на компьютере, во время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353" y="474451"/>
            <a:ext cx="7718612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2950" lvl="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882" y="299044"/>
            <a:ext cx="814891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Проверим</a:t>
            </a:r>
          </a:p>
          <a:p>
            <a:pPr>
              <a:buFontTx/>
              <a:buAutoNum type="arabicPeriod"/>
              <a:defRPr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Нет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Дома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разграничены</a:t>
            </a:r>
          </a:p>
          <a:p>
            <a:pPr>
              <a:defRPr/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3.  Не греки были варварами</a:t>
            </a:r>
          </a:p>
          <a:p>
            <a:pPr>
              <a:buFontTx/>
              <a:buAutoNum type="arabicPeriod" startAt="4"/>
              <a:defRPr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Почитали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60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rgbClr val="FFC000">
                    <a:alpha val="40000"/>
                  </a:srgb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1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353" y="474451"/>
            <a:ext cx="7718612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2950" lvl="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353" y="299044"/>
            <a:ext cx="77186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Выпишите количество грамматических основ</a:t>
            </a:r>
          </a:p>
          <a:p>
            <a:pPr marL="514350" lvl="0" indent="-514350">
              <a:buFontTx/>
              <a:buAutoNum type="arabicPeriod"/>
            </a:pPr>
            <a:r>
              <a:rPr lang="ru-RU" alt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планете нет ни од­ной «чистой»</a:t>
            </a:r>
          </a:p>
          <a:p>
            <a:pPr lvl="0"/>
            <a:r>
              <a:rPr lang="ru-RU" alt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расы</a:t>
            </a:r>
            <a:r>
              <a:rPr lang="ru-RU" alt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нет на Земле ни одного языка, который бы не испытал влияния другого языка, родственного или неродственного.</a:t>
            </a:r>
          </a:p>
          <a:p>
            <a:pPr lvl="0"/>
            <a:endParaRPr lang="ru-RU" alt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Пусть не свирепеют наши гордые мужчины, если я скажу, что женское здоровье гораздо важнее мужского.</a:t>
            </a:r>
            <a:endParaRPr lang="ru-RU" altLang="ru-RU" sz="3200" b="1" i="1" dirty="0" smtClean="0">
              <a:solidFill>
                <a:prstClr val="black"/>
              </a:solidFill>
            </a:endParaRPr>
          </a:p>
          <a:p>
            <a:pPr lvl="0" algn="ctr"/>
            <a:endParaRPr lang="ru-RU" sz="44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rgbClr val="FFC000">
                    <a:alpha val="40000"/>
                  </a:srgb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2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83" y="493806"/>
            <a:ext cx="20542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9553" y="765393"/>
            <a:ext cx="4572000" cy="44430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1000"/>
              </a:lnSpc>
              <a:buSzPct val="100000"/>
              <a:defRPr/>
            </a:pPr>
            <a:r>
              <a:rPr lang="ru-RU" alt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anose="03050402040407070305" pitchFamily="66" charset="0"/>
                <a:cs typeface="Arial" pitchFamily="34" charset="0"/>
              </a:rPr>
              <a:t>Порядок слов - </a:t>
            </a:r>
          </a:p>
          <a:p>
            <a:pPr lvl="0" algn="ctr">
              <a:lnSpc>
                <a:spcPct val="93000"/>
              </a:lnSpc>
              <a:buSzPct val="100000"/>
              <a:defRPr/>
            </a:pPr>
            <a:r>
              <a:rPr lang="ru-RU" alt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" pitchFamily="80" charset="0"/>
                <a:cs typeface="Arial" pitchFamily="34" charset="0"/>
              </a:rPr>
              <a:t>главная</a:t>
            </a:r>
            <a:r>
              <a:rPr lang="ru-RU" alt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anose="03050402040407070305" pitchFamily="66" charset="0"/>
                <a:cs typeface="Arial" pitchFamily="34" charset="0"/>
              </a:rPr>
              <a:t> сокровищница</a:t>
            </a:r>
          </a:p>
          <a:p>
            <a:pPr lvl="0" algn="ctr">
              <a:lnSpc>
                <a:spcPct val="101000"/>
              </a:lnSpc>
              <a:buSzPct val="100000"/>
              <a:defRPr/>
            </a:pPr>
            <a:r>
              <a:rPr lang="ru-RU" alt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anose="03050402040407070305" pitchFamily="66" charset="0"/>
                <a:cs typeface="Arial" pitchFamily="34" charset="0"/>
              </a:rPr>
              <a:t>русского языка.</a:t>
            </a:r>
          </a:p>
          <a:p>
            <a:pPr lvl="0" algn="ctr">
              <a:lnSpc>
                <a:spcPct val="101000"/>
              </a:lnSpc>
              <a:buSzPct val="100000"/>
              <a:defRPr/>
            </a:pPr>
            <a:r>
              <a:rPr lang="ru-RU" alt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anose="03050402040407070305" pitchFamily="66" charset="0"/>
                <a:cs typeface="Arial" pitchFamily="34" charset="0"/>
              </a:rPr>
              <a:t>А.М. </a:t>
            </a:r>
            <a:r>
              <a:rPr lang="ru-RU" altLang="ru-RU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anose="03050402040407070305" pitchFamily="66" charset="0"/>
                <a:cs typeface="Arial" pitchFamily="34" charset="0"/>
              </a:rPr>
              <a:t>Пешковский</a:t>
            </a:r>
            <a:endParaRPr lang="ru-RU" altLang="ru-RU" sz="48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ladimir Script" panose="03050402040407070305" pitchFamily="66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72" y="3650036"/>
            <a:ext cx="173196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18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1294" y="390164"/>
            <a:ext cx="71807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Интонация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2353" y="1713604"/>
            <a:ext cx="7799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Произнесите строку из стихотворения А.С. Пушкина «Зимнее утро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just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Мороз и солнце, день чудесный... с разной эмоциональной окраской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1294" y="390164"/>
            <a:ext cx="7180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Логическое ударение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2353" y="1713604"/>
            <a:ext cx="77992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Петров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завтра едет в Москву.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Петров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завтра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едет в Москву.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Петров завтра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едет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в Москву.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Петров завтра едет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 Москву.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1294" y="390164"/>
            <a:ext cx="7180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Порядок слов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011" y="1313494"/>
            <a:ext cx="7799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предложениях, в которых подлежащее предшествует сказуемому,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порядок слов прямой.</a:t>
            </a:r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предложениях, где сказуемое предшествует подлежащему,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порядок слов обратный.</a:t>
            </a:r>
          </a:p>
          <a:p>
            <a:pPr marL="571500" lvl="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стихотворных строчках такой порядок называют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инверсией.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688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011" y="405896"/>
            <a:ext cx="77992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Задание: измените порядок слов в предложении так, чтобы получились стихотворные строки. Вставьте пропущенные буквы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К_стер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красной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р_бины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г_рит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в саду …</a:t>
            </a:r>
          </a:p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2. Унылая пора!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Оч_рованье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очей!</a:t>
            </a:r>
          </a:p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Твоя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пр_щальная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краса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пр_ятна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мне...</a:t>
            </a:r>
          </a:p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3. Я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вых_жу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д_рогу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один...</a:t>
            </a:r>
          </a:p>
        </p:txBody>
      </p:sp>
    </p:spTree>
    <p:extLst>
      <p:ext uri="{BB962C8B-B14F-4D97-AF65-F5344CB8AC3E}">
        <p14:creationId xmlns="" xmlns:p14="http://schemas.microsoft.com/office/powerpoint/2010/main" val="8842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011" y="405896"/>
            <a:ext cx="77992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саду горит костер рябины красной ...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742950" indent="-74295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2.Унылая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пора! Очей очарованье! Приятна мне твоя прощальная краса ...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742950" indent="-74295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3.Выхожу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один я на дорогу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3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011" y="405896"/>
            <a:ext cx="7799294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Задание: исправьте ошибки, связанные с нарушением порядка слов.</a:t>
            </a: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Была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организована выставка работ родителей, детей из природного материала. </a:t>
            </a: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Привитую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любовь к рисованию и прекрасному учителем я храню в душе и по сей день. </a:t>
            </a: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Кабинет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заставлен партами с небольшими проходами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9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011" y="405896"/>
            <a:ext cx="77992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организована выставка работ из природного материала, сделанных детьми и их родителями.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Привитую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учителем любовь к рисованию и прекрасному я храню в душе и по сей день.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 небольшими проходами заставлен партами.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6100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6731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 выписали…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Хвойный лес</a:t>
            </a:r>
          </a:p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Настольные часы</a:t>
            </a:r>
          </a:p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Часы приёма</a:t>
            </a:r>
          </a:p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Засушливое лето</a:t>
            </a:r>
          </a:p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Виртуозно играть</a:t>
            </a:r>
          </a:p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Играю на компьютере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84309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2864" y="591870"/>
            <a:ext cx="759758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Домашнее задание</a:t>
            </a:r>
          </a:p>
          <a:p>
            <a:pPr lvl="0" algn="ctr"/>
            <a:endParaRPr lang="ru-RU" sz="66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rgbClr val="FFC000">
                    <a:alpha val="40000"/>
                  </a:srgb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Выписать отрывок (3-5 предложений) из художественного произведения в нем, кроме определения порядка слов, сделать синтаксический разбор предложений.</a:t>
            </a:r>
          </a:p>
          <a:p>
            <a:pPr lvl="0" algn="ctr"/>
            <a:endParaRPr lang="ru-RU" sz="66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rgbClr val="FFC000">
                    <a:alpha val="40000"/>
                  </a:srgb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1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Почему не являются словосочетаниями остальные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Существительные с предлогом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возле леса, в течение часа, вследствие засухи, во время игры.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Главные члены предложения: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 шумит, часы остановились, следствие закончено.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 зависимости между словами, кроме сочинительной связи: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 да поле, от засухи и зноя.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274638"/>
            <a:ext cx="7630886" cy="82481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Triangle">
              <a:avLst/>
            </a:prstTxWarp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Теоретические вопросы</a:t>
            </a:r>
            <a:r>
              <a:rPr lang="ru-RU" dirty="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143" y="1295400"/>
            <a:ext cx="8447314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типы предложений  выделяются по цели высказывания?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предложение называется простым?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предложения называются односоставными, какие - двусоставными?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предложения  являются распространёнными, какие – нераспространёнными?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Могут ли односоставные предложения быть распространёнными, а двусоставные – нераспространёнными? Приведите примеры.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01233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5012" y="468246"/>
            <a:ext cx="7463117" cy="289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3200" b="1" dirty="0" smtClean="0">
                <a:ln w="19050">
                  <a:solidFill>
                    <a:srgbClr val="71270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Порядок </a:t>
            </a:r>
            <a:r>
              <a:rPr lang="ru-RU" sz="3200" b="1" dirty="0">
                <a:ln w="19050">
                  <a:solidFill>
                    <a:srgbClr val="71270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слов в предложении. Разбор предложений по интонации, логическому ударению. </a:t>
            </a:r>
            <a:endParaRPr lang="ru-RU" sz="3200" b="1" dirty="0" smtClean="0">
              <a:ln w="19050">
                <a:solidFill>
                  <a:srgbClr val="712703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857250"/>
            <a:ext cx="68421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5083" y="1937737"/>
            <a:ext cx="707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СИНТАКСИС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4226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011" y="445114"/>
            <a:ext cx="77589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Выпишите </a:t>
            </a:r>
          </a:p>
          <a:p>
            <a:pPr algn="ctr"/>
            <a:r>
              <a:rPr lang="ru-RU" sz="60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грамматическую  основу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3146612"/>
            <a:ext cx="6279776" cy="23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04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353" y="474451"/>
            <a:ext cx="7718612" cy="731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ли здесь какой-то зависимости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них строго разграничены все дома в населенном месте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греков все не греки были варварами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древних славян, наших предков, женщину почитали славным именем — «</a:t>
            </a:r>
            <a:r>
              <a:rPr lang="ru-RU" altLang="ru-RU" sz="3200" b="1" i="1" dirty="0" err="1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».   </a:t>
            </a:r>
          </a:p>
          <a:p>
            <a:pPr marL="74295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742950" lvl="0" indent="-7429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4000" b="1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5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555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Выписать только словосочетания.</vt:lpstr>
      <vt:lpstr>Вы выписали…</vt:lpstr>
      <vt:lpstr>Почему не являются словосочетаниями остальные слова?</vt:lpstr>
      <vt:lpstr>Теоретические вопросы.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Катерина</cp:lastModifiedBy>
  <cp:revision>49</cp:revision>
  <dcterms:created xsi:type="dcterms:W3CDTF">2013-11-19T05:52:05Z</dcterms:created>
  <dcterms:modified xsi:type="dcterms:W3CDTF">2022-09-23T12:41:42Z</dcterms:modified>
</cp:coreProperties>
</file>