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0" r:id="rId1"/>
  </p:sldMasterIdLst>
  <p:sldIdLst>
    <p:sldId id="270" r:id="rId2"/>
    <p:sldId id="269" r:id="rId3"/>
    <p:sldId id="257" r:id="rId4"/>
    <p:sldId id="258" r:id="rId5"/>
    <p:sldId id="259" r:id="rId6"/>
    <p:sldId id="271" r:id="rId7"/>
    <p:sldId id="260" r:id="rId8"/>
    <p:sldId id="261" r:id="rId9"/>
    <p:sldId id="265" r:id="rId10"/>
    <p:sldId id="274" r:id="rId11"/>
    <p:sldId id="272" r:id="rId12"/>
    <p:sldId id="267" r:id="rId13"/>
    <p:sldId id="266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3DBAFFFE-6090-4EDF-88CD-7E2768B8DD0B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3467CD9-7F1B-4129-9220-3BDACF410087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17673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FFFE-6090-4EDF-88CD-7E2768B8DD0B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7CD9-7F1B-4129-9220-3BDACF410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040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FFFE-6090-4EDF-88CD-7E2768B8DD0B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7CD9-7F1B-4129-9220-3BDACF410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683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FFFE-6090-4EDF-88CD-7E2768B8DD0B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7CD9-7F1B-4129-9220-3BDACF410087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3724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FFFE-6090-4EDF-88CD-7E2768B8DD0B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7CD9-7F1B-4129-9220-3BDACF410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799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FFFE-6090-4EDF-88CD-7E2768B8DD0B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7CD9-7F1B-4129-9220-3BDACF410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975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FFFE-6090-4EDF-88CD-7E2768B8DD0B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7CD9-7F1B-4129-9220-3BDACF410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351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FFFE-6090-4EDF-88CD-7E2768B8DD0B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7CD9-7F1B-4129-9220-3BDACF410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101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FFFE-6090-4EDF-88CD-7E2768B8DD0B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7CD9-7F1B-4129-9220-3BDACF410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658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FFFE-6090-4EDF-88CD-7E2768B8DD0B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7CD9-7F1B-4129-9220-3BDACF410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FFFE-6090-4EDF-88CD-7E2768B8DD0B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7CD9-7F1B-4129-9220-3BDACF410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96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FFFE-6090-4EDF-88CD-7E2768B8DD0B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7CD9-7F1B-4129-9220-3BDACF410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802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FFFE-6090-4EDF-88CD-7E2768B8DD0B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7CD9-7F1B-4129-9220-3BDACF410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195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FFFE-6090-4EDF-88CD-7E2768B8DD0B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7CD9-7F1B-4129-9220-3BDACF410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674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FFFE-6090-4EDF-88CD-7E2768B8DD0B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7CD9-7F1B-4129-9220-3BDACF410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299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FFFE-6090-4EDF-88CD-7E2768B8DD0B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7CD9-7F1B-4129-9220-3BDACF410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083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FFFE-6090-4EDF-88CD-7E2768B8DD0B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7CD9-7F1B-4129-9220-3BDACF410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272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3DBAFFFE-6090-4EDF-88CD-7E2768B8DD0B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3467CD9-7F1B-4129-9220-3BDACF410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749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2" r:id="rId12"/>
    <p:sldLayoutId id="2147483893" r:id="rId13"/>
    <p:sldLayoutId id="2147483894" r:id="rId14"/>
    <p:sldLayoutId id="2147483895" r:id="rId15"/>
    <p:sldLayoutId id="2147483896" r:id="rId16"/>
    <p:sldLayoutId id="214748389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675592" y="2063750"/>
            <a:ext cx="4415366" cy="331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82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Найти площадь фигуры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6938" y="2096377"/>
            <a:ext cx="3988314" cy="301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48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Найти Площадь фигуры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804160" y="2063396"/>
            <a:ext cx="3047999" cy="3047999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34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Творческое 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 smtClean="0"/>
              <a:t>Стиль «Кубизм» (сообщение- презентация)</a:t>
            </a:r>
          </a:p>
          <a:p>
            <a:r>
              <a:rPr lang="ru-RU" dirty="0" smtClean="0"/>
              <a:t>Рисунок в стиле </a:t>
            </a:r>
            <a:r>
              <a:rPr lang="ru-RU" smtClean="0"/>
              <a:t>«Кубизм»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926" y="2203659"/>
            <a:ext cx="2450670" cy="303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3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Домашнее задание «проблемная ситуация»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788" y="2078649"/>
            <a:ext cx="3826799" cy="318341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343" y="2078649"/>
            <a:ext cx="3715051" cy="3183414"/>
          </a:xfrm>
        </p:spPr>
      </p:pic>
    </p:spTree>
    <p:extLst>
      <p:ext uri="{BB962C8B-B14F-4D97-AF65-F5344CB8AC3E}">
        <p14:creationId xmlns:p14="http://schemas.microsoft.com/office/powerpoint/2010/main" val="332080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«К геометрии нет царской дороги». Евклид.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0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297" y="987539"/>
            <a:ext cx="4275313" cy="4318067"/>
          </a:xfrm>
        </p:spPr>
      </p:pic>
    </p:spTree>
    <p:extLst>
      <p:ext uri="{BB962C8B-B14F-4D97-AF65-F5344CB8AC3E}">
        <p14:creationId xmlns:p14="http://schemas.microsoft.com/office/powerpoint/2010/main" val="24730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Никас Сафронов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916" y="2063750"/>
            <a:ext cx="4588718" cy="3311525"/>
          </a:xfrm>
        </p:spPr>
      </p:pic>
    </p:spTree>
    <p:extLst>
      <p:ext uri="{BB962C8B-B14F-4D97-AF65-F5344CB8AC3E}">
        <p14:creationId xmlns:p14="http://schemas.microsoft.com/office/powerpoint/2010/main" val="28016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Стиль «Кубизм»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578" y="2063750"/>
            <a:ext cx="2408381" cy="331152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41" y="2063750"/>
            <a:ext cx="2389267" cy="3311525"/>
          </a:xfrm>
        </p:spPr>
      </p:pic>
    </p:spTree>
    <p:extLst>
      <p:ext uri="{BB962C8B-B14F-4D97-AF65-F5344CB8AC3E}">
        <p14:creationId xmlns:p14="http://schemas.microsoft.com/office/powerpoint/2010/main" val="316781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урока: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sz="3200" dirty="0" smtClean="0"/>
              <a:t>Обобщить знания по теме: «Площадь треугольника»</a:t>
            </a:r>
          </a:p>
          <a:p>
            <a:r>
              <a:rPr lang="ru-RU" sz="3200" dirty="0" smtClean="0"/>
              <a:t>Закрепить </a:t>
            </a:r>
            <a:r>
              <a:rPr lang="ru-RU" sz="3200" dirty="0"/>
              <a:t>навыки вычисления площади </a:t>
            </a:r>
            <a:r>
              <a:rPr lang="ru-RU" sz="3200" dirty="0" smtClean="0"/>
              <a:t>треугольника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570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Кластер на тему: «Треугольник»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00938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58" y="2657648"/>
            <a:ext cx="2403984" cy="1511939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9649" y="2657647"/>
            <a:ext cx="2523963" cy="15119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4049" y="2657647"/>
            <a:ext cx="2413287" cy="15119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5925" y="2657646"/>
            <a:ext cx="2711314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89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Проверим ответы: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1</a:t>
            </a:r>
            <a:r>
              <a:rPr lang="ru-RU" sz="4000" smtClean="0"/>
              <a:t>)   6               2)  6              </a:t>
            </a:r>
            <a:r>
              <a:rPr lang="ru-RU" sz="4000" dirty="0" smtClean="0"/>
              <a:t>3</a:t>
            </a:r>
            <a:r>
              <a:rPr lang="ru-RU" sz="4000" smtClean="0"/>
              <a:t>)  12              4)   6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62555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39</TotalTime>
  <Words>84</Words>
  <Application>Microsoft Office PowerPoint</Application>
  <PresentationFormat>Широкоэкранный</PresentationFormat>
  <Paragraphs>16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Impact</vt:lpstr>
      <vt:lpstr>Times New Roman</vt:lpstr>
      <vt:lpstr>Главное мероприятие</vt:lpstr>
      <vt:lpstr>Презентация PowerPoint</vt:lpstr>
      <vt:lpstr>«К геометрии нет царской дороги». Евклид. </vt:lpstr>
      <vt:lpstr>Презентация PowerPoint</vt:lpstr>
      <vt:lpstr>Никас Сафронов</vt:lpstr>
      <vt:lpstr>Стиль «Кубизм»</vt:lpstr>
      <vt:lpstr>Цель урока:</vt:lpstr>
      <vt:lpstr>Конкурс</vt:lpstr>
      <vt:lpstr>Презентация PowerPoint</vt:lpstr>
      <vt:lpstr>Проверим ответы:</vt:lpstr>
      <vt:lpstr>Найти площадь фигуры</vt:lpstr>
      <vt:lpstr>Найти Площадь фигуры</vt:lpstr>
      <vt:lpstr>Творческое Домашнее задание</vt:lpstr>
      <vt:lpstr>Домашнее задание «проблемная ситуация»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 геометрии нет царской дороги». Евклид. </dc:title>
  <dc:creator>ПОЛЬЗОВАТЕЛЬ</dc:creator>
  <cp:lastModifiedBy>ПОЛЬЗОВАТЕЛЬ</cp:lastModifiedBy>
  <cp:revision>10</cp:revision>
  <dcterms:created xsi:type="dcterms:W3CDTF">2019-12-12T18:03:47Z</dcterms:created>
  <dcterms:modified xsi:type="dcterms:W3CDTF">2019-12-12T19:00:55Z</dcterms:modified>
</cp:coreProperties>
</file>