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4660"/>
  </p:normalViewPr>
  <p:slideViewPr>
    <p:cSldViewPr>
      <p:cViewPr>
        <p:scale>
          <a:sx n="70" d="100"/>
          <a:sy n="70" d="100"/>
        </p:scale>
        <p:origin x="-129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379300-8FC2-4525-8C9A-B4869F92088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06392A-BB90-4594-A172-02833A2E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yslide.ru/documents_4/25df9f1d4b2562fd0248d4668dde6c6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458100" cy="17801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</a:rPr>
              <a:t>Реализация  ФГОС </a:t>
            </a:r>
            <a:br>
              <a:rPr lang="ru-RU" sz="5400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</a:rPr>
              <a:t>через народные праздники</a:t>
            </a:r>
            <a:endParaRPr lang="ru-RU" sz="5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5557854" cy="18573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«Детский сад «Светлячок»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Шемухина И. И.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Красноборск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myslide.ru/documents_4/25df9f1d4b2562fd0248d4668dde6c6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357298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Встреча весны</a:t>
            </a:r>
          </a:p>
        </p:txBody>
      </p:sp>
      <p:pic>
        <p:nvPicPr>
          <p:cNvPr id="21506" name="Picture 2" descr="D:\Мои документы\Фото\2018 г. фото\встреча весны\2 младшая\P4240938.JPG"/>
          <p:cNvPicPr>
            <a:picLocks noChangeAspect="1" noChangeArrowheads="1"/>
          </p:cNvPicPr>
          <p:nvPr/>
        </p:nvPicPr>
        <p:blipFill>
          <a:blip r:embed="rId3" cstate="print"/>
          <a:srcRect l="7843" t="10458" r="7843"/>
          <a:stretch>
            <a:fillRect/>
          </a:stretch>
        </p:blipFill>
        <p:spPr bwMode="auto">
          <a:xfrm>
            <a:off x="4714876" y="2500306"/>
            <a:ext cx="3357586" cy="2674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7" name="Picture 3" descr="D:\Мои документы\Фото\2017 г фото\весна\DSCF1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06"/>
            <a:ext cx="3571900" cy="2678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4" name="Picture 6" descr="http://mgruppa8.ucoz.ru/f3618ea7fdf650204e785293cfeba3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5572164" cy="3343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785918" y="1142984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5786478" cy="10001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428868"/>
            <a:ext cx="6410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у детей дошкольного возраста устойчивого интереса к русской народной культуре в процессе ознакомления с календарными праздниками.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5990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1556792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К.Д. Ушинский отмечал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Праздник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ребенка совсем не то, что для нас, взрослых. Он подчеркивал: ребенок считает свои дни от праздника до праздника, как мы считаем свои годы от одного важного события нашей жизни до другого. Каким тусклым и серым было бы детство без праздника!..</a:t>
            </a:r>
          </a:p>
        </p:txBody>
      </p:sp>
    </p:spTree>
    <p:extLst>
      <p:ext uri="{BB962C8B-B14F-4D97-AF65-F5344CB8AC3E}">
        <p14:creationId xmlns:p14="http://schemas.microsoft.com/office/powerpoint/2010/main" xmlns="" val="5972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556792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Формы работы с детьми: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Беседы.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Рассматривание изделий народного искусства, иллюстраций, альбомов, открыток.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Выставки детских работ по декоративно-прикладному искусству в детском саду.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Дидактические игры.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Развлечения,  посиделки.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Заучивание считалок, закличек, прибауток, небылиц, потешек, стихов, русских народных песен. </a:t>
            </a:r>
          </a:p>
          <a:p>
            <a:pPr marL="180000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 Использование народных игр, в том числе хороводов.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pp.userapi.com/c837134/v837134257/5c874/VG-G2rAeX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28802"/>
            <a:ext cx="3456384" cy="2329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0129/v840129058/60f95/pPqxkOPVpY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3168353" cy="229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2120/v852120900/2518b/lhSqmtDNZ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524" y="4360213"/>
            <a:ext cx="3456383" cy="2133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4216/v844216874/123362/FvSAc1Nrf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148" y="4404357"/>
            <a:ext cx="3168352" cy="207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3540" y="1085834"/>
            <a:ext cx="6643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 с Ильинским Домом Культуры, 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Ильинской библиотекой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Капустник</a:t>
            </a:r>
          </a:p>
        </p:txBody>
      </p:sp>
      <p:pic>
        <p:nvPicPr>
          <p:cNvPr id="17410" name="Picture 2" descr="D:\Мои документы\Фото\2017 г фото\фотографии\Новая папка (2)\DSCF8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352427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D:\Мои документы\Фото\2017 г фото\фотографии\осенние праздники\DSCF7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5"/>
            <a:ext cx="3429024" cy="2672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57161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 err="1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Осенины</a:t>
            </a:r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,  праздник урожая</a:t>
            </a:r>
          </a:p>
        </p:txBody>
      </p:sp>
      <p:pic>
        <p:nvPicPr>
          <p:cNvPr id="18434" name="Picture 2" descr="D:\Мои документы\Фото\2018 г. фото\осеннее развлечение\DSCF3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1" y="2673677"/>
            <a:ext cx="3071802" cy="2303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D:\Мои документы\Фото\2018 г. фото\встреча осени в ДК\DSCF3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643182"/>
            <a:ext cx="304802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Новый год, Рождество</a:t>
            </a:r>
          </a:p>
        </p:txBody>
      </p:sp>
      <p:pic>
        <p:nvPicPr>
          <p:cNvPr id="19460" name="Picture 4" descr="D:\Мои документы\Фото\2017 г фото\Новый год 2018\старшая\DSCF2459.JPG"/>
          <p:cNvPicPr>
            <a:picLocks noChangeAspect="1" noChangeArrowheads="1"/>
          </p:cNvPicPr>
          <p:nvPr/>
        </p:nvPicPr>
        <p:blipFill>
          <a:blip r:embed="rId3" cstate="print"/>
          <a:srcRect b="22916"/>
          <a:stretch>
            <a:fillRect/>
          </a:stretch>
        </p:blipFill>
        <p:spPr bwMode="auto">
          <a:xfrm>
            <a:off x="4500562" y="2500306"/>
            <a:ext cx="3890831" cy="264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1" name="Picture 5" descr="D:\Мои документы\Фото\2017 г фото\Новый год 2018\средняя\DSCF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00306"/>
            <a:ext cx="357190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idklinghoffer.com/wp-content/uploads/2018/03/border-paper-templates-fresh-picture-frame-google-da-ara-yazi-fonlari-2-pinterest-of-border-paper-templates.jpg"/>
          <p:cNvPicPr preferRelativeResize="0">
            <a:picLocks noChangeArrowheads="1"/>
          </p:cNvPicPr>
          <p:nvPr/>
        </p:nvPicPr>
        <p:blipFill>
          <a:blip r:embed="rId2"/>
          <a:srcRect t="6400" b="7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64305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Пасха, Масленица</a:t>
            </a:r>
          </a:p>
        </p:txBody>
      </p:sp>
      <p:pic>
        <p:nvPicPr>
          <p:cNvPr id="20482" name="Picture 2" descr="D:\Мои документы\Фото\2017 г фото\фотографии\масленица\DSCF9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72"/>
            <a:ext cx="3428992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D:\Мои документы\Фото\2018 г. фото\масленница\DSCF2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3429024" cy="2571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 descr="ÐÐ°ÑÑÐ° Ð­ÑÐ¾Ñ Ð¾Ð±ÑÑÐ°Ð¹ Ð¿ÑÐ¸Ð²ÐµÑÑÑÐ²Ð¸Ñ -Ð¿Ð¾Ð·Ð´ÑÐ°Ð²Ð»ÐµÐ½Ð¸Ñ, ÑÐ¾Ð¿ÑÐ¾Ð²Ð¾Ð¶Ð´Ð°ÐµÑÑÑ Ð¾Ð±Ð½Ð¸Ð¼Ð°Ð½Ð¸ÑÐ¼Ð¸ Ð¸ Ð¿Ð¾Ñ..."/>
          <p:cNvPicPr>
            <a:picLocks noChangeAspect="1" noChangeArrowheads="1"/>
          </p:cNvPicPr>
          <p:nvPr/>
        </p:nvPicPr>
        <p:blipFill>
          <a:blip r:embed="rId5"/>
          <a:srcRect l="14063" t="14063" r="42578" b="45312"/>
          <a:stretch>
            <a:fillRect/>
          </a:stretch>
        </p:blipFill>
        <p:spPr bwMode="auto">
          <a:xfrm>
            <a:off x="6000760" y="1500174"/>
            <a:ext cx="1785950" cy="1254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127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Реализация  ФГОС  через народные праздники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в ФГОС</dc:title>
  <dc:creator>user</dc:creator>
  <cp:lastModifiedBy>Руководитель СП</cp:lastModifiedBy>
  <cp:revision>26</cp:revision>
  <dcterms:created xsi:type="dcterms:W3CDTF">2018-12-05T19:46:30Z</dcterms:created>
  <dcterms:modified xsi:type="dcterms:W3CDTF">2018-12-07T05:20:54Z</dcterms:modified>
</cp:coreProperties>
</file>