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71" r:id="rId9"/>
    <p:sldId id="261" r:id="rId10"/>
    <p:sldId id="262" r:id="rId11"/>
    <p:sldId id="27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583AA-A8EA-4A55-9157-1C0AB14F73D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A47B2-9890-4A08-9B03-C01FD7FF35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583AA-A8EA-4A55-9157-1C0AB14F73D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A47B2-9890-4A08-9B03-C01FD7FF3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583AA-A8EA-4A55-9157-1C0AB14F73D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A47B2-9890-4A08-9B03-C01FD7FF3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583AA-A8EA-4A55-9157-1C0AB14F73D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A47B2-9890-4A08-9B03-C01FD7FF3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583AA-A8EA-4A55-9157-1C0AB14F73D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A47B2-9890-4A08-9B03-C01FD7FF35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583AA-A8EA-4A55-9157-1C0AB14F73D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A47B2-9890-4A08-9B03-C01FD7FF3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583AA-A8EA-4A55-9157-1C0AB14F73D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A47B2-9890-4A08-9B03-C01FD7FF3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583AA-A8EA-4A55-9157-1C0AB14F73D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A47B2-9890-4A08-9B03-C01FD7FF3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583AA-A8EA-4A55-9157-1C0AB14F73D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A47B2-9890-4A08-9B03-C01FD7FF35A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583AA-A8EA-4A55-9157-1C0AB14F73D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A47B2-9890-4A08-9B03-C01FD7FF35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D583AA-A8EA-4A55-9157-1C0AB14F73D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A47B2-9890-4A08-9B03-C01FD7FF35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D583AA-A8EA-4A55-9157-1C0AB14F73D1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2A47B2-9890-4A08-9B03-C01FD7FF35A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-531440"/>
            <a:ext cx="7406640" cy="14721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Дикие животные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89168" y="6756344"/>
            <a:ext cx="954832" cy="1016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3554" name="Picture 2" descr="https://mota.ru/upload/wallpapers/source/2015/01/26/13/02/42807/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2"/>
            <a:ext cx="5025549" cy="3140968"/>
          </a:xfrm>
          <a:prstGeom prst="rect">
            <a:avLst/>
          </a:prstGeom>
          <a:noFill/>
        </p:spPr>
      </p:pic>
      <p:pic>
        <p:nvPicPr>
          <p:cNvPr id="23556" name="Picture 4" descr="http://komotoz.ru/photo/images/photo_lisy/photo_lisy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836711"/>
            <a:ext cx="5004048" cy="28147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Медведь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9269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Летом ходит без дороги</a:t>
            </a:r>
          </a:p>
          <a:p>
            <a:pPr>
              <a:buNone/>
            </a:pPr>
            <a:r>
              <a:rPr lang="ru-RU" dirty="0" smtClean="0"/>
              <a:t>Возле сосен и берёз.</a:t>
            </a:r>
          </a:p>
          <a:p>
            <a:pPr>
              <a:buNone/>
            </a:pPr>
            <a:r>
              <a:rPr lang="ru-RU" dirty="0" smtClean="0"/>
              <a:t>А зимой он спит в берлоге,</a:t>
            </a:r>
          </a:p>
          <a:p>
            <a:pPr>
              <a:buNone/>
            </a:pPr>
            <a:r>
              <a:rPr lang="ru-RU" dirty="0" smtClean="0"/>
              <a:t>От мороза прячет нос. </a:t>
            </a:r>
            <a:endParaRPr lang="ru-RU" dirty="0"/>
          </a:p>
        </p:txBody>
      </p:sp>
      <p:pic>
        <p:nvPicPr>
          <p:cNvPr id="32770" name="Picture 2" descr="https://get.wallhere.com/photo/animals-river-wildlife-bears-Grizzly-bear-brown-bear-bear-fauna-mammal-vertebrate-143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6767" y="2996952"/>
            <a:ext cx="5797233" cy="3861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Берлога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3010" name="AutoShape 2" descr="http://img.allzip.org/g/99/orig/44989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http://img.allzip.org/g/99/orig/44989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http://img.allzip.org/g/99/orig/44989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6" name="Picture 8" descr="http://flamber.ru/files/photos/1162123695/1204667123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71239"/>
            <a:ext cx="8100392" cy="53867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-243408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Волчонок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64704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Жарким днём лесной тропой</a:t>
            </a:r>
          </a:p>
          <a:p>
            <a:pPr>
              <a:buNone/>
            </a:pPr>
            <a:r>
              <a:rPr lang="ru-RU" dirty="0" smtClean="0"/>
              <a:t>Звери шли на водопой.</a:t>
            </a:r>
          </a:p>
          <a:p>
            <a:pPr>
              <a:buNone/>
            </a:pPr>
            <a:r>
              <a:rPr lang="ru-RU" dirty="0" smtClean="0"/>
              <a:t>За мамой волчицей топал… Кто? </a:t>
            </a:r>
            <a:endParaRPr lang="ru-RU" dirty="0"/>
          </a:p>
        </p:txBody>
      </p:sp>
      <p:pic>
        <p:nvPicPr>
          <p:cNvPr id="33794" name="Picture 2" descr="http://luxfon.com/download.php?file=201407/1920x1080/luxfon.com-29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817" y="2492896"/>
            <a:ext cx="7760184" cy="4365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243408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Лисенок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64704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 мамой лисицей крался… Кто? </a:t>
            </a:r>
            <a:endParaRPr lang="ru-RU" dirty="0"/>
          </a:p>
        </p:txBody>
      </p:sp>
      <p:pic>
        <p:nvPicPr>
          <p:cNvPr id="34818" name="Picture 2" descr="http://pandaznaet.ru/wp-content/uploads/2016/08/foto-malenkih-lisyat-11-768x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166" y="1412777"/>
            <a:ext cx="8167834" cy="5445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243408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Ежонок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9269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 мамой ежихой катился… Кто? </a:t>
            </a:r>
            <a:endParaRPr lang="ru-RU" dirty="0"/>
          </a:p>
        </p:txBody>
      </p:sp>
      <p:pic>
        <p:nvPicPr>
          <p:cNvPr id="35842" name="Picture 2" descr="http://s4.fotokto.ru/photo/full/294/2946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57739"/>
            <a:ext cx="8100392" cy="54002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-171400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Медвежонок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83671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 мамой медведицей шёл… Кто? </a:t>
            </a:r>
            <a:endParaRPr lang="ru-RU" dirty="0"/>
          </a:p>
        </p:txBody>
      </p:sp>
      <p:pic>
        <p:nvPicPr>
          <p:cNvPr id="36866" name="Picture 2" descr="http://www.topoboi.com/pic/201308/1024x768/topoboi.com-9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5723" y="1556792"/>
            <a:ext cx="7068277" cy="5301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71400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Бельчонок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83671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 мамой </a:t>
            </a:r>
            <a:r>
              <a:rPr lang="ru-RU" dirty="0" err="1" smtClean="0"/>
              <a:t>бельчихой</a:t>
            </a:r>
            <a:r>
              <a:rPr lang="ru-RU" dirty="0" smtClean="0"/>
              <a:t> скакал… Кто? </a:t>
            </a:r>
            <a:endParaRPr lang="ru-RU" dirty="0"/>
          </a:p>
        </p:txBody>
      </p:sp>
      <p:pic>
        <p:nvPicPr>
          <p:cNvPr id="37890" name="Picture 2" descr="http://f2.rimg.info/51221_0b67bfd619fb226d2376d5a20a9c5ff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504949"/>
            <a:ext cx="7143750" cy="5353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-171400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Зайчонок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 мамой зайчихой прыгал… Кто? </a:t>
            </a:r>
            <a:endParaRPr lang="ru-RU" dirty="0"/>
          </a:p>
        </p:txBody>
      </p:sp>
      <p:pic>
        <p:nvPicPr>
          <p:cNvPr id="38914" name="Picture 2" descr="http://widefon.com/_ld/78/95414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761" y="1484784"/>
            <a:ext cx="8095239" cy="53732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0"/>
            <a:ext cx="4439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Белку увидели в лесу</a:t>
            </a:r>
            <a:endParaRPr lang="ru-RU" sz="3600" dirty="0"/>
          </a:p>
        </p:txBody>
      </p:sp>
      <p:pic>
        <p:nvPicPr>
          <p:cNvPr id="27650" name="Picture 2" descr="https://ds02.infourok.ru/uploads/ex/0b0e/00033f5d-76e26a1a/hello_html_30a79e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7620000" cy="6038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243408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Волк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9269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Кто зимой холодной</a:t>
            </a:r>
          </a:p>
          <a:p>
            <a:pPr>
              <a:buNone/>
            </a:pPr>
            <a:r>
              <a:rPr lang="ru-RU" dirty="0" smtClean="0"/>
              <a:t>Ходит злой, голодный? </a:t>
            </a:r>
            <a:endParaRPr lang="ru-RU" dirty="0"/>
          </a:p>
        </p:txBody>
      </p:sp>
      <p:pic>
        <p:nvPicPr>
          <p:cNvPr id="28674" name="Picture 2" descr="http://crosti.ru/patterns/00/07/8c/598c8a56ad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554" y="1844825"/>
            <a:ext cx="7018446" cy="5013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Логово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i.topic.lt/fotka/img/5/63f/480668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609" y="2276873"/>
            <a:ext cx="8158392" cy="4581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243408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Белка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9269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Хожу в пушистой шубке,</a:t>
            </a:r>
          </a:p>
          <a:p>
            <a:pPr>
              <a:buNone/>
            </a:pPr>
            <a:r>
              <a:rPr lang="ru-RU" dirty="0" smtClean="0"/>
              <a:t>Живу в густом лесу.</a:t>
            </a:r>
          </a:p>
          <a:p>
            <a:pPr>
              <a:buNone/>
            </a:pPr>
            <a:r>
              <a:rPr lang="ru-RU" dirty="0" smtClean="0"/>
              <a:t>В лесу на старом дубе</a:t>
            </a:r>
          </a:p>
          <a:p>
            <a:pPr>
              <a:buNone/>
            </a:pPr>
            <a:r>
              <a:rPr lang="ru-RU" dirty="0" smtClean="0"/>
              <a:t>Орешки я грызу. </a:t>
            </a:r>
            <a:endParaRPr lang="ru-RU" dirty="0"/>
          </a:p>
        </p:txBody>
      </p:sp>
      <p:sp>
        <p:nvSpPr>
          <p:cNvPr id="29698" name="AutoShape 2" descr="https://tverigrad.ru/wp-content/uploads/2016/04/12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tverigrad.ru/wp-content/uploads/2016/04/12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://weeklysale.ru/img/products/40454-pazly-belka-s-oreshkami-ot-castor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1712" y="2953468"/>
            <a:ext cx="5312288" cy="39045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Дупло              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faunazoo.ru/wp-content/uploads/2017/08/%D0%93%D0%B4%D0%B5-%D0%B7%D0%B8%D0%BC%D1%83%D0%B5%D1%82-%D0%B1%D0%B5%D0%BB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47" y="1124745"/>
            <a:ext cx="8204153" cy="5733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243408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Лиса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9269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 в деревне кур крадёт. </a:t>
            </a:r>
            <a:endParaRPr lang="ru-RU" dirty="0"/>
          </a:p>
        </p:txBody>
      </p:sp>
      <p:pic>
        <p:nvPicPr>
          <p:cNvPr id="30722" name="Picture 2" descr="http://ru.wallfon.com/walls/animals/red-f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16" y="1700808"/>
            <a:ext cx="9172817" cy="5157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Нора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s://densegodnya.ru/d/814355/d/lisya_n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545" y="1412777"/>
            <a:ext cx="8177455" cy="5445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243408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Заяц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64704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Любит морковку. </a:t>
            </a:r>
            <a:endParaRPr lang="ru-RU" dirty="0"/>
          </a:p>
        </p:txBody>
      </p:sp>
      <p:pic>
        <p:nvPicPr>
          <p:cNvPr id="31746" name="Picture 2" descr="https://img.fonwall.ru/o/oh/zayats-morda-ushi-la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707" y="1772817"/>
            <a:ext cx="8136294" cy="50851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144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Дикие животные</vt:lpstr>
      <vt:lpstr>Слайд 2</vt:lpstr>
      <vt:lpstr>                      Волк</vt:lpstr>
      <vt:lpstr>                    Логово</vt:lpstr>
      <vt:lpstr>                     Белка</vt:lpstr>
      <vt:lpstr>                    Дупло              </vt:lpstr>
      <vt:lpstr>                        Лиса</vt:lpstr>
      <vt:lpstr>                        Нора</vt:lpstr>
      <vt:lpstr>                       Заяц</vt:lpstr>
      <vt:lpstr>                 Медведь</vt:lpstr>
      <vt:lpstr>                  Берлога</vt:lpstr>
      <vt:lpstr>              Волчонок</vt:lpstr>
      <vt:lpstr>                  Лисенок</vt:lpstr>
      <vt:lpstr>                  Ежонок</vt:lpstr>
      <vt:lpstr>          Медвежонок</vt:lpstr>
      <vt:lpstr>              Бельчонок</vt:lpstr>
      <vt:lpstr>              Зайчонок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</dc:title>
  <dc:creator>Пользователь</dc:creator>
  <cp:lastModifiedBy>Пользователь</cp:lastModifiedBy>
  <cp:revision>8</cp:revision>
  <dcterms:created xsi:type="dcterms:W3CDTF">2018-07-14T09:12:25Z</dcterms:created>
  <dcterms:modified xsi:type="dcterms:W3CDTF">2018-07-14T10:22:40Z</dcterms:modified>
</cp:coreProperties>
</file>