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06059768844681E-2"/>
          <c:y val="5.6688942593861813E-2"/>
          <c:w val="0.76973615140212737"/>
          <c:h val="0.90824492119023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866432"/>
        <c:axId val="87602816"/>
      </c:barChart>
      <c:catAx>
        <c:axId val="9486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602816"/>
        <c:crosses val="autoZero"/>
        <c:auto val="1"/>
        <c:lblAlgn val="ctr"/>
        <c:lblOffset val="100"/>
        <c:noMultiLvlLbl val="0"/>
      </c:catAx>
      <c:valAx>
        <c:axId val="8760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4866432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962147122312243"/>
          <c:y val="2.8628609785057851E-2"/>
          <c:w val="0.71037852877687757"/>
          <c:h val="0.908244921190235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Редко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23456"/>
        <c:axId val="73597504"/>
      </c:barChart>
      <c:catAx>
        <c:axId val="35923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597504"/>
        <c:crosses val="autoZero"/>
        <c:auto val="1"/>
        <c:lblAlgn val="ctr"/>
        <c:lblOffset val="100"/>
        <c:noMultiLvlLbl val="0"/>
      </c:catAx>
      <c:valAx>
        <c:axId val="735975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923456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CC6ADEF-6BA7-47D1-90FF-09385B4A0401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B748D5-ABD2-4785-B473-18FB95DE3C1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584175"/>
          </a:xfrm>
        </p:spPr>
        <p:txBody>
          <a:bodyPr>
            <a:noAutofit/>
          </a:bodyPr>
          <a:lstStyle/>
          <a:p>
            <a:r>
              <a:rPr lang="ru-RU" sz="5400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Тема: </a:t>
            </a:r>
            <a:r>
              <a:rPr lang="ru-RU" sz="5400" b="1" i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полезна каша?</a:t>
            </a:r>
            <a:r>
              <a:rPr lang="ru-RU" sz="5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i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i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551836"/>
            <a:ext cx="6678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 учащиеся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класса</a:t>
            </a:r>
          </a:p>
          <a:p>
            <a:pPr algn="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Гантимурова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Полина</a:t>
            </a:r>
          </a:p>
          <a:p>
            <a:pPr algn="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Головецкая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Кира</a:t>
            </a:r>
          </a:p>
          <a:p>
            <a:pPr algn="r"/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Ржахов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Андрей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Шахурова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 И.,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2581947"/>
            <a:ext cx="3995489" cy="268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64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 </a:t>
            </a:r>
            <a:br>
              <a:rPr lang="ru-RU" dirty="0">
                <a:effectLst/>
              </a:rPr>
            </a:b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Какие каши Вы любите?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064021"/>
              </p:ext>
            </p:extLst>
          </p:nvPr>
        </p:nvGraphicFramePr>
        <p:xfrm>
          <a:off x="304800" y="1554159"/>
          <a:ext cx="8686800" cy="4993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7040"/>
                <a:gridCol w="5859760"/>
              </a:tblGrid>
              <a:tr h="5066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5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Название каши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 учащихся 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403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Манная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</a:tr>
              <a:tr h="5403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Гречневая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</a:tr>
              <a:tr h="5403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Рисовая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</a:tr>
              <a:tr h="5403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Пшённая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  <a:tr h="5403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Кукурузная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5403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Овсяная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5403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Ячневая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540389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Не любят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50" dirty="0"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39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Вы кушаете каши?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105788"/>
              </p:ext>
            </p:extLst>
          </p:nvPr>
        </p:nvGraphicFramePr>
        <p:xfrm>
          <a:off x="1187624" y="1484784"/>
          <a:ext cx="570736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445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- каша </a:t>
            </a:r>
            <a:r>
              <a:rPr lang="ru-RU" dirty="0"/>
              <a:t>не способствует ожирению</a:t>
            </a:r>
            <a:r>
              <a:rPr lang="ru-RU" dirty="0" smtClean="0"/>
              <a:t>;  </a:t>
            </a:r>
          </a:p>
          <a:p>
            <a:pPr marL="0" indent="0">
              <a:buNone/>
            </a:pPr>
            <a:r>
              <a:rPr lang="ru-RU" dirty="0" smtClean="0"/>
              <a:t>	- утренние </a:t>
            </a:r>
            <a:r>
              <a:rPr lang="ru-RU" dirty="0"/>
              <a:t>каши повышают концентрацию </a:t>
            </a:r>
            <a:r>
              <a:rPr lang="ru-RU" dirty="0" smtClean="0"/>
              <a:t>	внимания </a:t>
            </a:r>
            <a:r>
              <a:rPr lang="ru-RU" dirty="0"/>
              <a:t>на целый </a:t>
            </a:r>
            <a:r>
              <a:rPr lang="ru-RU" dirty="0" smtClean="0"/>
              <a:t>день;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- люди</a:t>
            </a:r>
            <a:r>
              <a:rPr lang="ru-RU" dirty="0"/>
              <a:t>, которые регулярно едят утром кашу, способны лучше противостоять стрессам и </a:t>
            </a:r>
            <a:r>
              <a:rPr lang="ru-RU" dirty="0" smtClean="0"/>
              <a:t>находятся </a:t>
            </a:r>
            <a:r>
              <a:rPr lang="ru-RU" dirty="0"/>
              <a:t>в хорошей физической </a:t>
            </a:r>
            <a:r>
              <a:rPr lang="ru-RU" dirty="0" smtClean="0"/>
              <a:t>форме;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- каши </a:t>
            </a:r>
            <a:r>
              <a:rPr lang="ru-RU" dirty="0"/>
              <a:t>сытны и </a:t>
            </a:r>
            <a:r>
              <a:rPr lang="ru-RU" dirty="0" smtClean="0"/>
              <a:t>недороги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458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 !</a:t>
            </a: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812" y="1554163"/>
            <a:ext cx="6818775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6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effectLst/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  <a:effectLst/>
              </a:rPr>
            </a:b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изучить литературу по теме;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узнать историю каши и её значение для здоровья человека;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провести изучение мнений учащихся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кашах методом анкетного опроса;</a:t>
            </a:r>
          </a:p>
          <a:p>
            <a:pPr marL="0" indent="0">
              <a:buNone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изготовить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книжку, которая бы привлекла внимание к каше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популярному продукту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питания современного человека.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7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методы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</a:t>
            </a:r>
            <a:b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изучение и анализ литературы, анализ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информации различных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источников, обобщение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изученного материала;</a:t>
            </a:r>
          </a:p>
          <a:p>
            <a:pPr marL="0" lv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анкетирование;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29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ru-RU" dirty="0" smtClean="0"/>
          </a:p>
          <a:p>
            <a:pPr marL="0" lvl="0" indent="0">
              <a:buNone/>
            </a:pPr>
            <a:endParaRPr lang="ru-RU" dirty="0"/>
          </a:p>
          <a:p>
            <a:pPr marL="0" lvl="0" indent="0">
              <a:buNone/>
            </a:pPr>
            <a:r>
              <a:rPr lang="ru-RU" dirty="0" smtClean="0"/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дети будут больше знать о пользе каши, то, возможно, полюбят это блюдо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изменят своё отношение к каше в лучшую сторону.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89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каша?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Википедии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сказано, что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«каша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 блюдо из разваренных в воде (или в молоке) зёрен, иногда с такими добавками, как соль, сахар, приправы, молоко, фрукты и сухофрукты, варенье».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160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Сказки о каше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2592288" cy="432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1477678"/>
            <a:ext cx="3010977" cy="4320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088" y="1484784"/>
            <a:ext cx="2923954" cy="4054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пословицы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latin typeface="Times New Roman"/>
                <a:ea typeface="Times New Roman"/>
              </a:rPr>
              <a:t>- Русского </a:t>
            </a:r>
            <a:r>
              <a:rPr lang="ru-RU" kern="150" dirty="0">
                <a:latin typeface="Times New Roman"/>
                <a:ea typeface="Times New Roman"/>
              </a:rPr>
              <a:t>мужика без каши не </a:t>
            </a:r>
            <a:r>
              <a:rPr lang="ru-RU" kern="150" dirty="0" smtClean="0">
                <a:latin typeface="Times New Roman"/>
                <a:ea typeface="Times New Roman"/>
              </a:rPr>
              <a:t>накормишь.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latin typeface="Times New Roman"/>
                <a:ea typeface="Times New Roman"/>
              </a:rPr>
              <a:t>- Каша </a:t>
            </a:r>
            <a:r>
              <a:rPr lang="ru-RU" kern="150" dirty="0">
                <a:latin typeface="Times New Roman"/>
                <a:ea typeface="Times New Roman"/>
              </a:rPr>
              <a:t>— мать наша, а хлеб — кормилец</a:t>
            </a:r>
            <a:r>
              <a:rPr lang="ru-RU" kern="15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latin typeface="Times New Roman"/>
                <a:ea typeface="Times New Roman"/>
              </a:rPr>
              <a:t>- Кашевар </a:t>
            </a:r>
            <a:r>
              <a:rPr lang="ru-RU" kern="150" dirty="0">
                <a:latin typeface="Times New Roman"/>
                <a:ea typeface="Times New Roman"/>
              </a:rPr>
              <a:t>живет сытее князя</a:t>
            </a:r>
            <a:r>
              <a:rPr lang="ru-RU" kern="150" dirty="0" smtClean="0">
                <a:latin typeface="Times New Roman"/>
                <a:ea typeface="Times New Roman"/>
              </a:rPr>
              <a:t>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latin typeface="Times New Roman"/>
                <a:ea typeface="Times New Roman"/>
              </a:rPr>
              <a:t>- В </a:t>
            </a:r>
            <a:r>
              <a:rPr lang="ru-RU" kern="150" dirty="0">
                <a:latin typeface="Times New Roman"/>
                <a:ea typeface="Times New Roman"/>
              </a:rPr>
              <a:t>родной семье и каша гуще.</a:t>
            </a:r>
            <a:endParaRPr lang="ru-RU" sz="2800" kern="15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kern="150" dirty="0" smtClean="0">
                <a:latin typeface="Times New Roman"/>
                <a:ea typeface="Times New Roman"/>
              </a:rPr>
              <a:t>- Густая </a:t>
            </a:r>
            <a:r>
              <a:rPr lang="ru-RU" kern="150" dirty="0">
                <a:latin typeface="Times New Roman"/>
                <a:ea typeface="Times New Roman"/>
              </a:rPr>
              <a:t>каша семьи не разгонит. </a:t>
            </a:r>
            <a:endParaRPr lang="ru-RU" sz="2800" kern="15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283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Каша в мире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Египтяне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любители манки.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Китай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Япония – «рисовые» страны.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странах Восточной Европы тоже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жалуют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гречневую кашу.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Азии любят рис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Австралийцы на завтрак предпочитают овсяную кашу. </a:t>
            </a:r>
          </a:p>
        </p:txBody>
      </p:sp>
    </p:spTree>
    <p:extLst>
      <p:ext uri="{BB962C8B-B14F-4D97-AF65-F5344CB8AC3E}">
        <p14:creationId xmlns:p14="http://schemas.microsoft.com/office/powerpoint/2010/main" val="16528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Считаете ли Вы кашу полезным продуктом?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4971016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22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</TotalTime>
  <Words>304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Тема: Почему полезна каша? </vt:lpstr>
      <vt:lpstr>задачи: </vt:lpstr>
      <vt:lpstr>методы исследования: </vt:lpstr>
      <vt:lpstr>Ожидаемые результаты: </vt:lpstr>
      <vt:lpstr>Что такое каша? </vt:lpstr>
      <vt:lpstr>Сказки о каше</vt:lpstr>
      <vt:lpstr>русские народные пословицы</vt:lpstr>
      <vt:lpstr>Каша в мире. </vt:lpstr>
      <vt:lpstr>Считаете ли Вы кашу полезным продуктом?</vt:lpstr>
      <vt:lpstr>  Какие каши Вы любите?</vt:lpstr>
      <vt:lpstr>Как часто Вы кушаете каши? </vt:lpstr>
      <vt:lpstr>заключение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Почему полезна каша?</dc:title>
  <dc:creator>ПК</dc:creator>
  <cp:lastModifiedBy>ПК</cp:lastModifiedBy>
  <cp:revision>13</cp:revision>
  <dcterms:created xsi:type="dcterms:W3CDTF">2017-03-01T13:02:16Z</dcterms:created>
  <dcterms:modified xsi:type="dcterms:W3CDTF">2017-03-02T16:20:15Z</dcterms:modified>
</cp:coreProperties>
</file>