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1" r:id="rId4"/>
    <p:sldId id="282" r:id="rId5"/>
    <p:sldId id="283" r:id="rId6"/>
    <p:sldId id="258" r:id="rId7"/>
    <p:sldId id="270" r:id="rId8"/>
    <p:sldId id="284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85" r:id="rId17"/>
    <p:sldId id="286" r:id="rId18"/>
    <p:sldId id="287" r:id="rId19"/>
    <p:sldId id="288" r:id="rId20"/>
    <p:sldId id="279" r:id="rId21"/>
    <p:sldId id="289" r:id="rId22"/>
    <p:sldId id="290" r:id="rId23"/>
    <p:sldId id="291" r:id="rId24"/>
    <p:sldId id="297" r:id="rId25"/>
    <p:sldId id="292" r:id="rId26"/>
    <p:sldId id="296" r:id="rId27"/>
    <p:sldId id="265" r:id="rId28"/>
    <p:sldId id="266" r:id="rId29"/>
    <p:sldId id="267" r:id="rId30"/>
    <p:sldId id="268" r:id="rId31"/>
    <p:sldId id="261" r:id="rId32"/>
    <p:sldId id="262" r:id="rId33"/>
    <p:sldId id="263" r:id="rId34"/>
    <p:sldId id="264" r:id="rId35"/>
    <p:sldId id="269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5D7C-5FF0-4B04-885E-6F2433ADE5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27774-D48E-4D0A-9887-6C26360CC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11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Томска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</a:t>
            </a:r>
            <a:b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санаторно-лесная школа г. Томска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776864" cy="44644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Экологический проект как основная форма работы во внеурочной деятельности школьников</a:t>
            </a:r>
          </a:p>
          <a:p>
            <a:pPr algn="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Денисова И. Д.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Лежнина Е. Н., 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биологии и химии</a:t>
            </a:r>
          </a:p>
          <a:p>
            <a:pPr algn="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Ирина\Desktop\Фото\Птицы в кормушках\DSC0243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Ирина\Desktop\DSC0244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Ирина\Desktop\Фото для проекта\20160129_14113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6794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\Desktop\Фото для проекта\20160203_160739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:\Desktop\Тв.работы для моего сайта\птицы все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4664"/>
            <a:ext cx="6400800" cy="1224136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«Исследование питьевой воды из разных природных источников»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3" descr="C:\Users\Пользователь\Desktop\скан\Новая папка (2)\IMG_297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340033" cy="175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a0.635\IMG_26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89040"/>
            <a:ext cx="3210150" cy="2354604"/>
          </a:xfrm>
          <a:prstGeom prst="rect">
            <a:avLst/>
          </a:prstGeom>
          <a:noFill/>
        </p:spPr>
      </p:pic>
      <p:pic>
        <p:nvPicPr>
          <p:cNvPr id="7" name="Содержимое 3" descr="C:\Users\Пользователь\Desktop\скан\Новая папка (2)\IMG_2973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3312368" cy="235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8680"/>
            <a:ext cx="6400800" cy="5688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имеет огромное значение в жизни и деятельности человека.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заболевания возникают исключительно из-за нехватки воды в организме или плохого качества воды.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Поэтому, так важно, какую воду мы пьём.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8680"/>
            <a:ext cx="6400800" cy="56886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значения воды для организма человека, оценка качества питьевой воды.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C:\Users\Пользователь\Desktop\скан\Новая папка (2)\IMG_297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14686"/>
            <a:ext cx="333445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скан\Новая папка (2)\IMG_29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8680"/>
            <a:ext cx="6400800" cy="56886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необходимую литературу о значении воды для живых организмов, водных ресурсах нашей области;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необходимые методики для определения качества воды, обратиться к специалистам, изучающим состав воды;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8680"/>
            <a:ext cx="6400800" cy="56886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мы сделали: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9783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осуществили забор проб воды из различных источников;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определили качество воды, используя доступную методику;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исследовали состав питьевой воды;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сравнили состав воды из разных источников;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представили результаты исследований в виде выступления перед обучающимися школы с презентацией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592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544816" cy="367240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Звездный ключ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(Дызвестный ключ)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Государственный заказник 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«Ларинский»</a:t>
            </a:r>
          </a:p>
          <a:p>
            <a:pPr algn="l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Таловские чаши</a:t>
            </a:r>
          </a:p>
          <a:p>
            <a:pPr algn="l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Синий утёс</a:t>
            </a:r>
          </a:p>
          <a:p>
            <a:pPr algn="l"/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6470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«Особо охраняемые природные территории Томской области»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00800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многообразием мира живой природы, со сложными взаимоотношениями между живыми организмами, показать огромную роль человека в сохранении экологического равновесия и его ответственность за происходящее на планете и собственное здоровье.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://snooozer.gorod.tomsk.ru/uploads/29106/1283163391/0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snooozer.gorod.tomsk.ru/uploads/29106/1283163391/10_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105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064896" cy="417646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люди, особенно жители больших городов, в свободное время стараются уехать поближе к природе: на реку, в лес, или просто погулять в городской роще. Оказывается, совсем рядом есть замечательные места, где можно организовать настоящий отдых для всей семьи.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105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064896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информации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 охраняемых территориях с целью возможности организации отдыха.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105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06489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00808"/>
            <a:ext cx="6624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и изучить информацию об особо охраняемых природных территориях Томской области (ООПТ);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разработать рекомендации желающим посетить эти места;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правила поведения в природных сообществах.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0105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сделано: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064896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изучили информацию о ООПТ Томской области;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рассказ и презентацию на заданную тему;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описание маршрута для желающих посетить Таловские чаши, Звёздный ключ, Синий утёс, заказник «Ларинский»;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повторили правила поведения в природе.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28736"/>
            <a:ext cx="3030606" cy="274503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06489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55679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Звездный ключ\травертиновые ступе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1"/>
            <a:ext cx="3891282" cy="2902544"/>
          </a:xfrm>
          <a:prstGeom prst="rect">
            <a:avLst/>
          </a:prstGeom>
          <a:noFill/>
        </p:spPr>
      </p:pic>
      <p:pic>
        <p:nvPicPr>
          <p:cNvPr id="8" name="Picture 3" descr="C:\Users\STAS\Downloads\Новая папка\bd53e92s-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5"/>
            <a:ext cx="3786214" cy="2839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3" descr="синий утё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00438"/>
            <a:ext cx="3786718" cy="2840039"/>
          </a:xfrm>
          <a:prstGeom prst="rect">
            <a:avLst/>
          </a:prstGeom>
        </p:spPr>
      </p:pic>
      <p:pic>
        <p:nvPicPr>
          <p:cNvPr id="10" name="Содержимое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28604"/>
            <a:ext cx="381259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«Редкие и исчезающие растения и животные Томской области»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3384376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C:\Users\Пользователь\Desktop\20170228_181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968441" cy="2232248"/>
          </a:xfrm>
          <a:prstGeom prst="rect">
            <a:avLst/>
          </a:prstGeom>
          <a:noFill/>
        </p:spPr>
      </p:pic>
      <p:pic>
        <p:nvPicPr>
          <p:cNvPr id="6" name="Picture 5" descr="C:\Users\Пользователь\Desktop\20170228_18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3840427" cy="2160240"/>
          </a:xfrm>
          <a:prstGeom prst="rect">
            <a:avLst/>
          </a:prstGeom>
          <a:noFill/>
        </p:spPr>
      </p:pic>
      <p:pic>
        <p:nvPicPr>
          <p:cNvPr id="7" name="Picture 6" descr="C:\Users\Пользователь\Desktop\20170228_183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3906147" cy="2197208"/>
          </a:xfrm>
          <a:prstGeom prst="rect">
            <a:avLst/>
          </a:prstGeom>
          <a:noFill/>
        </p:spPr>
      </p:pic>
      <p:pic>
        <p:nvPicPr>
          <p:cNvPr id="9" name="Picture 3" descr="C:\Users\Пользователь\Desktop\20170228_183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4275094"/>
            <a:ext cx="3744416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выяснили, что в настоящее время под угрозой исчезновения находятся многие растения и животные природы нашего края. Сохранение и увеличение их численности – задача всех жителей. Мы решили принять участие в работе по сохранению и увеличению богатства нашей природы.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7772400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 видов животных и растений, нуждающихся в охране.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посильной помощи в пропаганде сохранения богатства растений и животных нашего края.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какие растения и животные занесены в Красную книгу Томской области;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выяснить, какие  организации занимаются охраной растений;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разъяснительную работу в школе о необходимости сохранения редких видов растений и животных.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00800" cy="44644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Образовательные:</a:t>
            </a:r>
          </a:p>
          <a:p>
            <a:pPr algn="l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кругозор, что является необходимым для любого культурного человека.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популяризации у учащихся биологических и экологических знаний.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с видовым составом флоры и фауны окрестностей села Аникино; с редкими и исчезающими растениями и животными местности; с правилами поведения в природе;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биологическими специальностями.</a:t>
            </a:r>
          </a:p>
          <a:p>
            <a:pPr algn="l"/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работ: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464496"/>
          </a:xfrm>
        </p:spPr>
        <p:txBody>
          <a:bodyPr>
            <a:normAutofit fontScale="70000" lnSpcReduction="2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со справочниками, энциклопедией; </a:t>
            </a:r>
            <a:endParaRPr lang="ru-RU" sz="3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сведений в Интернете;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рисунков редких и исчезающих видов растений и животных</a:t>
            </a:r>
            <a:endParaRPr lang="ru-RU" sz="3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выставки рисунков;</a:t>
            </a:r>
            <a:endParaRPr lang="ru-RU" sz="3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помощи в работе над проектом; </a:t>
            </a:r>
            <a:endParaRPr lang="ru-RU" sz="3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проекта перед педагогическим коллективом и коллективом обучающихся. </a:t>
            </a:r>
            <a:endParaRPr lang="ru-RU" sz="3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поговорок, пословиц о растениях и животных Красной книги;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выращивание декоративных растений для озеленения школьного двора</a:t>
            </a:r>
            <a:endParaRPr lang="ru-RU" sz="3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1857364"/>
            <a:ext cx="3243258" cy="2730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2414582" cy="15668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Ирина\Desktop\Проект Красная книга\20170119_144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3929090" cy="2946818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сеть\20170314_154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3937028" cy="221457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20170314_154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71942"/>
            <a:ext cx="3683026" cy="207170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20170216_143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928670"/>
            <a:ext cx="389336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Проект Красная книга\20170119_15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Проект Красная книга\20170119_15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2600316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714884"/>
            <a:ext cx="3128962" cy="923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рина\Desktop\Проект Красная книга\20170216_142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191030" cy="314327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сеть\20170314_154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14752"/>
            <a:ext cx="4445031" cy="2786082"/>
          </a:xfrm>
          <a:prstGeom prst="rect">
            <a:avLst/>
          </a:prstGeom>
          <a:noFill/>
        </p:spPr>
      </p:pic>
      <p:pic>
        <p:nvPicPr>
          <p:cNvPr id="7" name="Picture 2" descr="C:\Users\73B5~1\AppData\Local\Temp\Rar$DIa0.635\IMG_2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66"/>
            <a:ext cx="4191029" cy="314327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IMG_2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совместной работы над проектами: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большой объём работы; получили навыки поиска нужной информации;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овладели простейшей методикой исследования питьевой воды;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научились пользоваться определителями птиц, растений; 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получили бесценный опыт общения со сверстниками и старшими товарищами.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276872"/>
            <a:ext cx="1235536" cy="1152128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esktop\сеть\IMG_27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186892">
            <a:off x="458148" y="1982303"/>
            <a:ext cx="3354768" cy="2516076"/>
          </a:xfrm>
          <a:prstGeom prst="rect">
            <a:avLst/>
          </a:prstGeom>
          <a:noFill/>
        </p:spPr>
      </p:pic>
      <p:pic>
        <p:nvPicPr>
          <p:cNvPr id="4" name="Picture 2" descr="C:\Users\школа\Desktop\20170314_154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65712"/>
            <a:ext cx="3929090" cy="2449436"/>
          </a:xfrm>
          <a:prstGeom prst="rect">
            <a:avLst/>
          </a:prstGeom>
          <a:noFill/>
        </p:spPr>
      </p:pic>
      <p:pic>
        <p:nvPicPr>
          <p:cNvPr id="1027" name="Picture 3" descr="C:\Users\школа\Desktop\20170314_154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7115">
            <a:off x="4975595" y="2096332"/>
            <a:ext cx="3861484" cy="234846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920880" cy="489654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при уходе за комнатными растениями, при составлении и систематизации биологических коллекций и гербариев, а так же навыки работы с микроскопом.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общения и коммуникации.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культуры и чувства ответственности за состояние окружающей среды с учетом региональных особенностей.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приемов, умений и навыков по организации поисковой и исследовательской деятельности, самостоятельной познавательной деятельности, проведения опытов.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потребности в здоровом образе жизни.</a:t>
            </a:r>
          </a:p>
          <a:p>
            <a:pPr algn="l"/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200800" cy="44644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</a:p>
          <a:p>
            <a:pPr algn="l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общения при работе в группе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обучающихся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навыков целеполагания</a:t>
            </a:r>
          </a:p>
          <a:p>
            <a:pPr algn="l"/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20170119_145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80872"/>
            <a:ext cx="4397363" cy="247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«Изучение видового многообразия птиц окрестностей г.Томска»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86322"/>
            <a:ext cx="1500198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20170314_15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695090"/>
            <a:ext cx="4429156" cy="259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512768" cy="51125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видового многообразия и биологических особенностей птиц, которые водятся в окрестностях города Томска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зимующими птицами, их подкормка, формирование бережного к ним отношения.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полученных данных для изучения многообразия и биологии птиц.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512768" cy="51125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сделано: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84784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смастерили кормушки и установили их в удобном для птиц и для наблюдателя месте;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организовали регулярные наблюдения за кормушками и прилетающими к ним птицами;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оценили предпочтения разного типа корма птицами;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изучили литературу о видах птиц, прилетающих к кормушкам.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отчёт в виде выступления с презентацией результатов исследования.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53" y="0"/>
            <a:ext cx="91635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Ирина\Desktop\Фото\Птицы в кормушках\DSC02407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723</Words>
  <Application>Microsoft Office PowerPoint</Application>
  <PresentationFormat>Экран (4:3)</PresentationFormat>
  <Paragraphs>125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Администрация города Томска Муниципальное автономное образовательное учреждение санаторно-лесная школа г. Томска  </vt:lpstr>
      <vt:lpstr>Цель:</vt:lpstr>
      <vt:lpstr>Основные задачи:</vt:lpstr>
      <vt:lpstr>Основные задачи:</vt:lpstr>
      <vt:lpstr>Основные задачи:</vt:lpstr>
      <vt:lpstr>Проект «Изучение видового многообразия птиц окрестностей г.Томска»  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Слайд 20</vt:lpstr>
      <vt:lpstr>Актуальность проекта:</vt:lpstr>
      <vt:lpstr>Цель проекта:</vt:lpstr>
      <vt:lpstr>Задачи проекта:</vt:lpstr>
      <vt:lpstr>Что сделано:</vt:lpstr>
      <vt:lpstr>Слайд 25</vt:lpstr>
      <vt:lpstr>«Редкие и исчезающие растения и животные Томской области»  </vt:lpstr>
      <vt:lpstr>Актуальность проекта:</vt:lpstr>
      <vt:lpstr>Цель проекта:</vt:lpstr>
      <vt:lpstr>Задачи проекта:</vt:lpstr>
      <vt:lpstr>Виды работ:</vt:lpstr>
      <vt:lpstr>Слайд 31</vt:lpstr>
      <vt:lpstr>Слайд 32</vt:lpstr>
      <vt:lpstr>Слайд 33</vt:lpstr>
      <vt:lpstr>Слайд 34</vt:lpstr>
      <vt:lpstr>Итоги совместной работы над проектами: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94</cp:revision>
  <dcterms:created xsi:type="dcterms:W3CDTF">2017-03-05T14:56:15Z</dcterms:created>
  <dcterms:modified xsi:type="dcterms:W3CDTF">2019-02-04T15:21:01Z</dcterms:modified>
</cp:coreProperties>
</file>