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18.jpeg"/><Relationship Id="rId7" Type="http://schemas.openxmlformats.org/officeDocument/2006/relationships/image" Target="../media/image5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10" Type="http://schemas.openxmlformats.org/officeDocument/2006/relationships/image" Target="../media/image61.png"/><Relationship Id="rId4" Type="http://schemas.openxmlformats.org/officeDocument/2006/relationships/image" Target="../media/image56.gif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2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39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37.jpeg"/><Relationship Id="rId9" Type="http://schemas.openxmlformats.org/officeDocument/2006/relationships/image" Target="../media/image32.png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32.png"/><Relationship Id="rId5" Type="http://schemas.openxmlformats.org/officeDocument/2006/relationships/image" Target="../media/image42.jpeg"/><Relationship Id="rId10" Type="http://schemas.openxmlformats.org/officeDocument/2006/relationships/image" Target="../media/image34.png"/><Relationship Id="rId4" Type="http://schemas.openxmlformats.org/officeDocument/2006/relationships/image" Target="../media/image41.jpeg"/><Relationship Id="rId9" Type="http://schemas.openxmlformats.org/officeDocument/2006/relationships/image" Target="../media/image36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8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46.jpeg"/><Relationship Id="rId11" Type="http://schemas.openxmlformats.org/officeDocument/2006/relationships/image" Target="../media/image27.png"/><Relationship Id="rId5" Type="http://schemas.openxmlformats.org/officeDocument/2006/relationships/image" Target="../media/image45.jpeg"/><Relationship Id="rId10" Type="http://schemas.openxmlformats.org/officeDocument/2006/relationships/image" Target="../media/image10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8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27.png"/><Relationship Id="rId5" Type="http://schemas.openxmlformats.org/officeDocument/2006/relationships/image" Target="../media/image51.jpeg"/><Relationship Id="rId10" Type="http://schemas.openxmlformats.org/officeDocument/2006/relationships/image" Target="../media/image10.gif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9278" y="0"/>
            <a:ext cx="9764442" cy="731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2133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86800" cy="6172200"/>
          </a:xfrm>
        </p:spPr>
        <p:txBody>
          <a:bodyPr>
            <a:noAutofit/>
          </a:bodyPr>
          <a:lstStyle/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ru-RU" sz="5400" b="1" i="1" dirty="0" smtClean="0">
                <a:solidFill>
                  <a:srgbClr val="7030A0"/>
                </a:solidFill>
              </a:rPr>
              <a:t>От печали </a:t>
            </a:r>
            <a:r>
              <a:rPr lang="ru-RU" sz="5400" b="1" i="1" dirty="0" smtClean="0">
                <a:solidFill>
                  <a:srgbClr val="FF0000"/>
                </a:solidFill>
              </a:rPr>
              <a:t>до радости…</a:t>
            </a:r>
          </a:p>
          <a:p>
            <a:pPr lvl="1"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Электронное дидактическое пособие на развитие эмоционального интеллекта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дошкольников</a:t>
            </a:r>
          </a:p>
          <a:p>
            <a:pPr lvl="1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Подготовила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Гилязова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Г.Р.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Изобрази эмоцию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йцукен\Desktop\картинки\Новая папка\мики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3581400"/>
            <a:ext cx="2064030" cy="2925763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злюка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790742"/>
            <a:ext cx="1981200" cy="2734288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0_10a289_236e29a9_ori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6085" y="914400"/>
            <a:ext cx="2317823" cy="2420837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76600"/>
            <a:ext cx="2147104" cy="29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йцукен\Desktop\картинки\Новая папка\котт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286000"/>
            <a:ext cx="3517280" cy="1852613"/>
          </a:xfrm>
          <a:prstGeom prst="rect">
            <a:avLst/>
          </a:prstGeom>
          <a:noFill/>
        </p:spPr>
      </p:pic>
      <p:pic>
        <p:nvPicPr>
          <p:cNvPr id="9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5720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Молодцы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йцукен\Desktop\картинки\Новая папка\урр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24000"/>
            <a:ext cx="5410013" cy="4590783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33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Назови эмоции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2257" y="3581400"/>
            <a:ext cx="2547257" cy="2057400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213201_10461-160x12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0943" y="1143000"/>
            <a:ext cx="2452914" cy="19812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143000"/>
            <a:ext cx="2366090" cy="19050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3429000"/>
            <a:ext cx="3352800" cy="2338137"/>
          </a:xfrm>
          <a:prstGeom prst="rect">
            <a:avLst/>
          </a:prstGeom>
          <a:noFill/>
        </p:spPr>
      </p:pic>
      <p:pic>
        <p:nvPicPr>
          <p:cNvPr id="1036" name="Picture 12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48400" y="1143000"/>
            <a:ext cx="2667001" cy="2221113"/>
          </a:xfrm>
          <a:prstGeom prst="rect">
            <a:avLst/>
          </a:prstGeom>
          <a:noFill/>
        </p:spPr>
      </p:pic>
      <p:pic>
        <p:nvPicPr>
          <p:cNvPr id="1037" name="Picture 13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9600" y="3505200"/>
            <a:ext cx="2228850" cy="2228850"/>
          </a:xfrm>
          <a:prstGeom prst="rect">
            <a:avLst/>
          </a:prstGeom>
          <a:noFill/>
        </p:spPr>
      </p:pic>
      <p:pic>
        <p:nvPicPr>
          <p:cNvPr id="13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  <p:pic>
        <p:nvPicPr>
          <p:cNvPr id="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5562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Какие эмоции испытывают герои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2051" name="Picture 3" descr="C:\Users\йцукен\Desktop\картинки\Новая папка\5d415347c269f7894babd070ee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990600"/>
            <a:ext cx="3048000" cy="22860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648200"/>
            <a:ext cx="1272946" cy="1024882"/>
          </a:xfrm>
          <a:prstGeom prst="rect">
            <a:avLst/>
          </a:prstGeom>
          <a:noFill/>
        </p:spPr>
      </p:pic>
      <p:pic>
        <p:nvPicPr>
          <p:cNvPr id="18" name="Picture 14" descr="C:\Users\йцукен\Desktop\картинки\Новая папка\матроскин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914400"/>
            <a:ext cx="3337770" cy="2374009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91400" y="4484772"/>
            <a:ext cx="1752600" cy="1222208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злость сказ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667000"/>
            <a:ext cx="2533650" cy="2971800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3400" y="4648200"/>
            <a:ext cx="1310697" cy="1091564"/>
          </a:xfrm>
          <a:prstGeom prst="rect">
            <a:avLst/>
          </a:prstGeom>
          <a:noFill/>
        </p:spPr>
      </p:pic>
      <p:pic>
        <p:nvPicPr>
          <p:cNvPr id="12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3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6482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5 -0.4666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-0.15834 -0.46667 " pathEditMode="relative" ptsTypes="AA">
                                      <p:cBhvr>
                                        <p:cTn id="5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L 0.41667 -0.22223 " pathEditMode="relative" ptsTypes="AA">
                                      <p:cBhvr>
                                        <p:cTn id="8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2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йцукен\Desktop\картинки\Новая папка\злость сказк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3558381" cy="3558381"/>
          </a:xfrm>
          <a:prstGeom prst="rect">
            <a:avLst/>
          </a:prstGeom>
          <a:noFill/>
        </p:spPr>
      </p:pic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54165" cy="685800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pesenki_iz_multikov_pesnja_lvenka_i_cherepah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04800"/>
            <a:ext cx="3733800" cy="2986486"/>
          </a:xfrm>
          <a:prstGeom prst="rect">
            <a:avLst/>
          </a:prstGeom>
          <a:noFill/>
        </p:spPr>
      </p:pic>
      <p:sp>
        <p:nvSpPr>
          <p:cNvPr id="3079" name="AutoShape 7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C:\Users\йцукен\Desktop\картинки\Новая папка\удивлене сказк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381000"/>
            <a:ext cx="3778127" cy="2663875"/>
          </a:xfrm>
          <a:prstGeom prst="rect">
            <a:avLst/>
          </a:prstGeom>
          <a:noFill/>
        </p:spPr>
      </p:pic>
      <p:pic>
        <p:nvPicPr>
          <p:cNvPr id="3087" name="Picture 15" descr="C:\Users\йцукен\Desktop\картинки\Новая папка\стыдно карлс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200400"/>
            <a:ext cx="2186763" cy="3403830"/>
          </a:xfrm>
          <a:prstGeom prst="rect">
            <a:avLst/>
          </a:prstGeom>
          <a:noFill/>
        </p:spPr>
      </p:pic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600" y="5105400"/>
            <a:ext cx="1371599" cy="1028699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81200" y="457200"/>
            <a:ext cx="1676400" cy="1093620"/>
          </a:xfrm>
          <a:prstGeom prst="rect">
            <a:avLst/>
          </a:prstGeom>
          <a:noFill/>
        </p:spPr>
      </p:pic>
      <p:pic>
        <p:nvPicPr>
          <p:cNvPr id="1028" name="Picture 4" descr="C:\Users\йцукен\Desktop\картинки\Новая папка\удивление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5124450"/>
            <a:ext cx="1295400" cy="97155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мойдодыр зло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276600"/>
            <a:ext cx="4204138" cy="3048000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295400" y="3505200"/>
            <a:ext cx="1143000" cy="11430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3429000"/>
            <a:ext cx="1372458" cy="1143000"/>
          </a:xfrm>
          <a:prstGeom prst="rect">
            <a:avLst/>
          </a:prstGeom>
          <a:noFill/>
        </p:spPr>
      </p:pic>
      <p:pic>
        <p:nvPicPr>
          <p:cNvPr id="18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41148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-0.03055 L -0.025 -0.652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3518 L -0.00834 -0.624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77778E-6 L -0.22501 -0.66667 " pathEditMode="relative" ptsTypes="AA">
                                      <p:cBhvr>
                                        <p:cTn id="8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611 L -0.44583 -0.2083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6666 -0.27777 " pathEditMode="relative" ptsTypes="AA">
                                      <p:cBhvr>
                                        <p:cTn id="1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163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Создай эмоцию: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Грусть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йцукен\Desktop\картинки\Новая папка\raskraski_portreti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1524000"/>
            <a:ext cx="3315494" cy="4262778"/>
          </a:xfrm>
          <a:prstGeom prst="rect">
            <a:avLst/>
          </a:prstGeom>
          <a:noFill/>
        </p:spPr>
      </p:pic>
      <p:sp>
        <p:nvSpPr>
          <p:cNvPr id="2054" name="AutoShape 6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2058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3464" y="1752601"/>
            <a:ext cx="1486936" cy="609600"/>
          </a:xfrm>
          <a:prstGeom prst="rect">
            <a:avLst/>
          </a:prstGeom>
          <a:noFill/>
        </p:spPr>
      </p:pic>
      <p:pic>
        <p:nvPicPr>
          <p:cNvPr id="2059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38800" y="4038599"/>
            <a:ext cx="1219200" cy="618067"/>
          </a:xfrm>
          <a:prstGeom prst="rect">
            <a:avLst/>
          </a:prstGeom>
          <a:noFill/>
        </p:spPr>
      </p:pic>
      <p:pic>
        <p:nvPicPr>
          <p:cNvPr id="206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43800" y="1676400"/>
            <a:ext cx="990600" cy="495300"/>
          </a:xfrm>
          <a:prstGeom prst="rect">
            <a:avLst/>
          </a:prstGeom>
          <a:noFill/>
        </p:spPr>
      </p:pic>
      <p:pic>
        <p:nvPicPr>
          <p:cNvPr id="206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67600" y="2362200"/>
            <a:ext cx="1014523" cy="457200"/>
          </a:xfrm>
          <a:prstGeom prst="rect">
            <a:avLst/>
          </a:prstGeom>
          <a:noFill/>
        </p:spPr>
      </p:pic>
      <p:pic>
        <p:nvPicPr>
          <p:cNvPr id="206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91400" y="3200400"/>
            <a:ext cx="908932" cy="411260"/>
          </a:xfrm>
          <a:prstGeom prst="rect">
            <a:avLst/>
          </a:prstGeom>
          <a:noFill/>
        </p:spPr>
      </p:pic>
      <p:pic>
        <p:nvPicPr>
          <p:cNvPr id="2065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638800" y="3233016"/>
            <a:ext cx="1348012" cy="576984"/>
          </a:xfrm>
          <a:prstGeom prst="rect">
            <a:avLst/>
          </a:prstGeom>
          <a:noFill/>
        </p:spPr>
      </p:pic>
      <p:pic>
        <p:nvPicPr>
          <p:cNvPr id="2066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467600" y="4191000"/>
            <a:ext cx="990600" cy="525018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4958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1667 -0.06667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111 L -0.60538 0.17778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Создай эмоцию: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Радость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йцукен\Desktop\картинки\Новая папка\1793344_raskraski-lic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060700" cy="4495800"/>
          </a:xfrm>
          <a:prstGeom prst="rect">
            <a:avLst/>
          </a:prstGeom>
          <a:noFill/>
        </p:spPr>
      </p:pic>
      <p:pic>
        <p:nvPicPr>
          <p:cNvPr id="7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1600200"/>
            <a:ext cx="1447800" cy="564621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86400" y="32004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10200" y="40386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4038600"/>
            <a:ext cx="990600" cy="495300"/>
          </a:xfrm>
          <a:prstGeom prst="rect">
            <a:avLst/>
          </a:prstGeom>
          <a:noFill/>
        </p:spPr>
      </p:pic>
      <p:pic>
        <p:nvPicPr>
          <p:cNvPr id="1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39000" y="2362200"/>
            <a:ext cx="1014523" cy="457200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67600" y="32004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315200" y="1524000"/>
            <a:ext cx="990600" cy="525018"/>
          </a:xfrm>
          <a:prstGeom prst="rect">
            <a:avLst/>
          </a:prstGeom>
          <a:noFill/>
        </p:spPr>
      </p:pic>
      <p:pic>
        <p:nvPicPr>
          <p:cNvPr id="15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7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4375 0.252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944 L -0.6375 0.0083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22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22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Создай эмоцию: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Злость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йцукен\Desktop\картинки\Новая папка\лич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3352800" cy="4525963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5400" y="1600200"/>
            <a:ext cx="1447800" cy="643467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25146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05400" y="33528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1600200"/>
            <a:ext cx="1014523" cy="457200"/>
          </a:xfrm>
          <a:prstGeom prst="rect">
            <a:avLst/>
          </a:prstGeom>
          <a:noFill/>
        </p:spPr>
      </p:pic>
      <p:pic>
        <p:nvPicPr>
          <p:cNvPr id="12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9000" y="2667000"/>
            <a:ext cx="990600" cy="525018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67600" y="34290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91400" y="4267200"/>
            <a:ext cx="990600" cy="495300"/>
          </a:xfrm>
          <a:prstGeom prst="rect">
            <a:avLst/>
          </a:prstGeom>
          <a:noFill/>
        </p:spPr>
      </p:pic>
      <p:pic>
        <p:nvPicPr>
          <p:cNvPr id="19459" name="Picture 3" descr="C:\Users\йцукен\Desktop\картинки\Новая папка\злые глаза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105400" y="4114800"/>
            <a:ext cx="1600200" cy="800100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4958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056 L -0.42083 -0.1138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1736 L -0.62916 0.2395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Измени настроение девочки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йцукен\Desktop\картинки\Новая папка\kartinki-emocii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4114800" cy="3008947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котик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4343400"/>
            <a:ext cx="2631130" cy="175260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позвонит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61026" y="1371600"/>
            <a:ext cx="1810693" cy="18288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прогул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66800" y="4495800"/>
            <a:ext cx="2286000" cy="2057401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со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8762" y="3733800"/>
            <a:ext cx="2335238" cy="18288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плачет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1371600"/>
            <a:ext cx="1480820" cy="1670098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19166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3.33333E-6 L -0.39167 -0.23333 " pathEditMode="relative" ptsTypes="A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-0.07501 -0.50001 " pathEditMode="relative" ptsTypes="AA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7 L 0.28333 3.7037E-7 " pathEditMode="relative" ptsTypes="AA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35 2.22222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Измени настроение мальчика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йцукен\Desktop\картинки\Новая папка\2517_76e756ece690d9a1e58dd47ba421356a.jp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3124200" cy="4167816"/>
          </a:xfrm>
          <a:prstGeom prst="rect">
            <a:avLst/>
          </a:prstGeom>
          <a:noFill/>
        </p:spPr>
      </p:pic>
      <p:pic>
        <p:nvPicPr>
          <p:cNvPr id="2051" name="Picture 3" descr="C:\Users\йцукен\Desktop\картинки\Новая папка\буке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86200" y="1600200"/>
            <a:ext cx="1984120" cy="1997058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кормить птиц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9400" y="1295400"/>
            <a:ext cx="2370452" cy="1447800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рогат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15200" y="3124200"/>
            <a:ext cx="1695450" cy="1695450"/>
          </a:xfrm>
          <a:prstGeom prst="rect">
            <a:avLst/>
          </a:prstGeom>
          <a:noFill/>
        </p:spPr>
      </p:pic>
      <p:pic>
        <p:nvPicPr>
          <p:cNvPr id="2055" name="Picture 7" descr="C:\Users\йцукен\Desktop\картинки\Новая папка\драться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9000" y="5105400"/>
            <a:ext cx="1981200" cy="1529239"/>
          </a:xfrm>
          <a:prstGeom prst="rect">
            <a:avLst/>
          </a:prstGeom>
          <a:noFill/>
        </p:spPr>
      </p:pic>
      <p:pic>
        <p:nvPicPr>
          <p:cNvPr id="2056" name="Picture 8" descr="C:\Users\йцукен\Desktop\картинки\Новая папка\с котом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10200" y="3733800"/>
            <a:ext cx="1717431" cy="186055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6482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0.09884 L -0.43351 0.26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75 -0.05555 " pathEditMode="relative" ptsTypes="AA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35 -0.11111 " pathEditMode="relative" ptsTypes="AA">
                                      <p:cBhvr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0.29167 -1.11111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L 0.70833 -6.2963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41</Words>
  <Application>Microsoft Office PowerPoint</Application>
  <PresentationFormat>Экран (4:3)</PresentationFormat>
  <Paragraphs>16</Paragraphs>
  <Slides>11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</vt:lpstr>
      <vt:lpstr>Назови эмоции</vt:lpstr>
      <vt:lpstr>Какие эмоции испытывают герои</vt:lpstr>
      <vt:lpstr>Презентация PowerPoint</vt:lpstr>
      <vt:lpstr>Создай эмоцию: Грусть</vt:lpstr>
      <vt:lpstr>Создай эмоцию: Радость</vt:lpstr>
      <vt:lpstr>Создай эмоцию: Злость</vt:lpstr>
      <vt:lpstr>Измени настроение девочки</vt:lpstr>
      <vt:lpstr>Измени настроение мальчика</vt:lpstr>
      <vt:lpstr>Изобрази эмоцию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йцукен</dc:creator>
  <cp:lastModifiedBy>User</cp:lastModifiedBy>
  <cp:revision>121</cp:revision>
  <dcterms:created xsi:type="dcterms:W3CDTF">2016-03-22T09:58:52Z</dcterms:created>
  <dcterms:modified xsi:type="dcterms:W3CDTF">2019-11-15T04:35:46Z</dcterms:modified>
</cp:coreProperties>
</file>