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64589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транспорта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4" descr="http://animated-gifs.org/wp-content/uploads/2012/02/helicopter-0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водного транспорта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6" descr="http://fw2014.laytonblogs.net/files/2014/11/graphics-pirates-0552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232248" cy="1938139"/>
          </a:xfrm>
          <a:prstGeom prst="rect">
            <a:avLst/>
          </a:prstGeom>
          <a:noFill/>
        </p:spPr>
      </p:pic>
      <p:pic>
        <p:nvPicPr>
          <p:cNvPr id="5" name="Picture 18" descr="http://static.wixstatic.com/media/c78a2d_2c7f030873ae46a6a94f7ade69337a32.gif_srz_215_163_85_22_0.50_1.20_0.00_gif_srz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664296" cy="1914128"/>
          </a:xfrm>
          <a:prstGeom prst="rect">
            <a:avLst/>
          </a:prstGeom>
          <a:noFill/>
        </p:spPr>
      </p:pic>
      <p:pic>
        <p:nvPicPr>
          <p:cNvPr id="6" name="Picture 8" descr="http://www.eyooba.com/kipirdiklar/bot_gemi_tekne/bot_gemi_tekne/kayik_gemi_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952328" cy="1542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37890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Лодка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Корабль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6612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Пароход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://jpghosting.com/images/55fc94362be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27860"/>
            <a:ext cx="3188296" cy="1766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72200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Паром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mennyacht.cz/index.php/assets/images/1e066bf76414a572baa97ee62820190b/977-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96752"/>
            <a:ext cx="2736304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1409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Яхта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www.kater2.spb.ru/buster/picture/kater_buster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383360" cy="19313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9912" y="54452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Катер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sad/b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Транспорт бывает воздушный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russiannepal.com/wp-content/uploads/2012/08/ai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96044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472166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летает в воздухе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воздушного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14" descr="http://rs179.pbsrc.com/albums/w320/tokeforpeace/l_b94f95b08a3d4ab7ad22dfb0e2436f35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697088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2930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14" descr="http://www.ourdmac.com/images/HELI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3168352" cy="13411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42210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Вертолет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18" descr="http://ts02.imagefiles.me/tfil/9ee1e87ca139854ee560dc78f66bf884/56918724.f.320.320.0.jpg?14318669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73016"/>
            <a:ext cx="1152128" cy="20840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5805264"/>
            <a:ext cx="2612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Воздушного шара с корзиной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cdn.scratch.mit.edu/static/site/users/avatars/173/2210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1800200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71703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Ракета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deltaclub.ru/aeros/pic/dis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333750" cy="2343151"/>
          </a:xfrm>
          <a:prstGeom prst="rect">
            <a:avLst/>
          </a:prstGeom>
          <a:noFill/>
        </p:spPr>
      </p:pic>
      <p:pic>
        <p:nvPicPr>
          <p:cNvPr id="24580" name="Picture 4" descr="http://media.club4x4.ru/uploads/posts/2009-07/1249036578_hobby_nissan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3177169" cy="19168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6450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Дельтаплан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60212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Параплан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253487/data/images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97" y="1"/>
            <a:ext cx="92074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2175" y="1988840"/>
            <a:ext cx="5979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 поиграем!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4" y="260648"/>
            <a:ext cx="53067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лишний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://animated-gifs.org/wp-content/uploads/2012/02/ambulance-0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520280" cy="1800200"/>
          </a:xfrm>
          <a:prstGeom prst="rect">
            <a:avLst/>
          </a:prstGeom>
          <a:noFill/>
        </p:spPr>
      </p:pic>
      <p:pic>
        <p:nvPicPr>
          <p:cNvPr id="5" name="Picture 16" descr="http://www.playcast.ru/uploads/2014/10/14/102097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2376264" cy="138683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2376264" cy="167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0" descr="http://kocmotor.com/images/ARABALAR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736304" cy="1975099"/>
          </a:xfrm>
          <a:prstGeom prst="rect">
            <a:avLst/>
          </a:prstGeom>
          <a:noFill/>
        </p:spPr>
      </p:pic>
      <p:pic>
        <p:nvPicPr>
          <p:cNvPr id="4" name="Picture 2" descr="http://www.animated-gifs.eu/transportation-bulldozers/0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2664296" cy="2021954"/>
          </a:xfrm>
          <a:prstGeom prst="rect">
            <a:avLst/>
          </a:prstGeom>
          <a:noFill/>
        </p:spPr>
      </p:pic>
      <p:pic>
        <p:nvPicPr>
          <p:cNvPr id="5" name="Picture 20" descr="http://www.animated-pictures.net/pictures/Avatars/259%20Animated%20avatars/nnncars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453650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8" descr="http://rs263.pbsrc.com/albums/ii155/casemx170/thluchtballon4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905000" cy="2913112"/>
          </a:xfrm>
          <a:prstGeom prst="rect">
            <a:avLst/>
          </a:prstGeom>
          <a:noFill/>
        </p:spPr>
      </p:pic>
      <p:pic>
        <p:nvPicPr>
          <p:cNvPr id="4" name="Picture 20" descr="http://shop.avtorkopirayt.ru/fevrali/vertolet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2880320" cy="1919461"/>
          </a:xfrm>
          <a:prstGeom prst="rect">
            <a:avLst/>
          </a:prstGeom>
          <a:noFill/>
        </p:spPr>
      </p:pic>
      <p:pic>
        <p:nvPicPr>
          <p:cNvPr id="5" name="Picture 4" descr="http://www.goole.uk.net/images/tug_boat_lg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3672408" cy="172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espicture.ru/2/kartinki--dlya-prezentaytsiyy-detskiyy-sa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6170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0" descr="http://www.gifanimategratis.com/gifanimategratis.com/gif-animate/v/veicoli-navi_26750-gif-anim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2376264" cy="1863081"/>
          </a:xfrm>
          <a:prstGeom prst="rect">
            <a:avLst/>
          </a:prstGeom>
          <a:noFill/>
        </p:spPr>
      </p:pic>
      <p:pic>
        <p:nvPicPr>
          <p:cNvPr id="6" name="Picture 22" descr="http://i41.tinypic.com/6prx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2606402" cy="1888604"/>
          </a:xfrm>
          <a:prstGeom prst="rect">
            <a:avLst/>
          </a:prstGeom>
          <a:noFill/>
        </p:spPr>
      </p:pic>
      <p:pic>
        <p:nvPicPr>
          <p:cNvPr id="7" name="Picture 2" descr="https://www.kursoteka.ru/course/1249/image?file=b5ac010e7346d07f174015c79c3165116b1b9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5472608" cy="13910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Назовите, какой вы видите транспорт?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b9a8846705505fb57ca9e30a71e7e378&amp;n=33&amp;h=190&amp;w=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0649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Для чего нужны автомобили и поезда, корабли и самолёты?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089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Автомобили и поезда, корабли и самолёты нужны для передвижения по земле, воде, воздуху и даже под землёй!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Picture 14" descr="http://pedportal.net/attachments/000/406/235/406235.gif?14268880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Транспорт бывает наземный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устыни Дороги Горы Асфальт Death Valley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5616624" cy="3510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87727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Этот транспорт ездит по дороге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Виды наземного транспорта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http://www.playcast.ru/uploads/2013/10/23/6375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736304" cy="2030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Легковой автомобиль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animated-gifs.org/wp-content/uploads/2012/02/truck-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168352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Грузовой автомобиль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.ytimg.com/vi/9cOUJTiivww/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351584" cy="17636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12160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Трамвай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14" descr="http://i33.beon.ru/51/6/750651/26/56874326/tumblr_lfi5r9bkPk1qfsn5ro1_2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869160"/>
            <a:ext cx="2057400" cy="1143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5696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pbdd.do.am/_nw/2/7021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96744" cy="4291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Служебный транспорт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2" descr="http://rs216.pbsrc.com/albums/cc214/moppie132/boer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5730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Трактор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36" descr="http://animated-gifs.org/wp-content/uploads/2012/02/truck-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024336" cy="24366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7332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Бетоносмеситель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2" descr="http://new.metalbuilding.com/images/start-contrac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88840"/>
            <a:ext cx="2160240" cy="155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3645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Экскаватор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10" descr="http://sim-trans.pl/dzw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2880320" cy="21488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616530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18/1796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Велосипед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122" name="AutoShape 2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детское фото велоси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freemarket.kiev.ua/images_goods/STELS/STELS-Pilot-110-16--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38406" cy="3051474"/>
          </a:xfrm>
          <a:prstGeom prst="rect">
            <a:avLst/>
          </a:prstGeom>
          <a:noFill/>
        </p:spPr>
      </p:pic>
      <p:pic>
        <p:nvPicPr>
          <p:cNvPr id="5130" name="Picture 10" descr="http://images.reklama.com.ua/2011-10-12/1170622/photos0-800x6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2696"/>
            <a:ext cx="3779912" cy="2834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64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Мотоцикл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32" name="Picture 12" descr="http://wizemart.ru/images/item/ab/1c/puky_5432_r_7_l-773013pic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2700189" cy="2664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1960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Самокат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46040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Транспорт бывает водный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roots2000.ru/photo/zemlya_ges_633845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4451648" cy="3338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6612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Этот транспорт плавает по воде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116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Airat</cp:lastModifiedBy>
  <cp:revision>22</cp:revision>
  <dcterms:created xsi:type="dcterms:W3CDTF">2015-11-08T13:14:10Z</dcterms:created>
  <dcterms:modified xsi:type="dcterms:W3CDTF">2020-02-24T14:36:52Z</dcterms:modified>
</cp:coreProperties>
</file>