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1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SHablon-dlya-prezentatsii-Radu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</p:spPr>
      </p:pic>
      <p:sp>
        <p:nvSpPr>
          <p:cNvPr id="5" name="TextBox 4"/>
          <p:cNvSpPr txBox="1"/>
          <p:nvPr/>
        </p:nvSpPr>
        <p:spPr>
          <a:xfrm>
            <a:off x="2123728" y="1772816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Семейные традиции</a:t>
            </a:r>
            <a:r>
              <a:rPr lang="ru-RU" dirty="0" smtClean="0"/>
              <a:t>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4489"/>
            <a:ext cx="9144000" cy="6858001"/>
          </a:xfrm>
        </p:spPr>
      </p:pic>
      <p:sp>
        <p:nvSpPr>
          <p:cNvPr id="5" name="TextBox 4"/>
          <p:cNvSpPr txBox="1"/>
          <p:nvPr/>
        </p:nvSpPr>
        <p:spPr>
          <a:xfrm>
            <a:off x="2051720" y="836712"/>
            <a:ext cx="6192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«Каждый ребенок рождается добрым и для доброй жизни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То, какие нравственные качества разовьются у ребенка, зависит, прежде всего, от родителей и окружающих его взрослых, от того, как они его воспитывают, какими впечатлениями обогатят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</p:spPr>
      </p:pic>
      <p:sp>
        <p:nvSpPr>
          <p:cNvPr id="6" name="TextBox 5"/>
          <p:cNvSpPr txBox="1"/>
          <p:nvPr/>
        </p:nvSpPr>
        <p:spPr>
          <a:xfrm>
            <a:off x="1835696" y="836712"/>
            <a:ext cx="67687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очень важно, когда ребенок с самого раннего детства начинает осознавать, что семья это – его дом, его маленький мир, непохожий на другие. В такую семью уже выросшего сына или дочку тянет как магнитом, и, где бы ни находилось взрослое чадо, - оно непременно возвращается «под крылышко» мамы и папы, в свой дом.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Картинки по запросу картинки семьи для де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717033"/>
            <a:ext cx="6255271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5856" y="332656"/>
            <a:ext cx="54006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Именно семья даёт ощущение стабильности и защиты с самого раннего детства, которые мы проносим через всю нашу сознательную жизнь и передаём нашим детям, и так из поколения в поколение, набираясь мудрости и опыта.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Поэтому традиции – это основа уклада семьи, семьи дружной и крепкой, у которой есть будущее. Именно традиции выступают фактором регуляции жизнедеятельности людей, это основа воспитания детей. Семейные традиции способны сближать, укреплять любовь, взаимоуважение и взаимопонимание в семье.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 descr="Картинки по запросу семейные тради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92896"/>
            <a:ext cx="230425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764704"/>
            <a:ext cx="68407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Семейных традиций существует огромное разнообразие. Но все же в целом можем попробовать их условно разделить на две большие группы: общие и специальные.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Общие традиции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традиции, встречающиеся в большинстве семей в том или ином виде.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Специальные традиции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особые традиции, присущие одной данной семье.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Также все семейные традиции можно разделить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сложившиеся сами по себе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сознательно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внесенные в семью.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490"/>
            <a:ext cx="9144000" cy="68155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1720" y="2204865"/>
            <a:ext cx="61206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традиций нужно начинать ещё в самом начале создания семьи, когда дети пока не появились или ещё маленькие. Традиции должны быть простыми, но никак не надуманными. Чем счастливее были традиции и интереснее познание мира в родительской семье, тем больше радости будет у малыша и в дальнейшей жизни.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Картинки по запросу картинки семьи для де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0687"/>
            <a:ext cx="5832648" cy="1522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8176" y="692696"/>
            <a:ext cx="6724320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003"/>
            <a:ext cx="9144000" cy="6815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300</Words>
  <Application>Microsoft Office PowerPoint</Application>
  <PresentationFormat>Экран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Метод. кабинет</cp:lastModifiedBy>
  <cp:revision>17</cp:revision>
  <dcterms:modified xsi:type="dcterms:W3CDTF">2018-01-31T10:37:33Z</dcterms:modified>
</cp:coreProperties>
</file>