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5921-D461-4A80-B06E-B0F8FB49E3CA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9012-C72C-4D2A-9DB0-E514E0A6D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50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5921-D461-4A80-B06E-B0F8FB49E3CA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9012-C72C-4D2A-9DB0-E514E0A6D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9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5921-D461-4A80-B06E-B0F8FB49E3CA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9012-C72C-4D2A-9DB0-E514E0A6D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805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5921-D461-4A80-B06E-B0F8FB49E3CA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9012-C72C-4D2A-9DB0-E514E0A6D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798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5921-D461-4A80-B06E-B0F8FB49E3CA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9012-C72C-4D2A-9DB0-E514E0A6D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31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5921-D461-4A80-B06E-B0F8FB49E3CA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9012-C72C-4D2A-9DB0-E514E0A6D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00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5921-D461-4A80-B06E-B0F8FB49E3CA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9012-C72C-4D2A-9DB0-E514E0A6D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10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5921-D461-4A80-B06E-B0F8FB49E3CA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9012-C72C-4D2A-9DB0-E514E0A6D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45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5921-D461-4A80-B06E-B0F8FB49E3CA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9012-C72C-4D2A-9DB0-E514E0A6D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55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5921-D461-4A80-B06E-B0F8FB49E3CA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9012-C72C-4D2A-9DB0-E514E0A6D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01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5921-D461-4A80-B06E-B0F8FB49E3CA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9012-C72C-4D2A-9DB0-E514E0A6D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45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A5921-D461-4A80-B06E-B0F8FB49E3CA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09012-C72C-4D2A-9DB0-E514E0A6D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77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742" y="450236"/>
            <a:ext cx="7333448" cy="55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02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Особое географическое положение.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/>
              <a:t>Приморское  положение, омывается Финским заливом Балтийского моря.</a:t>
            </a:r>
            <a:endParaRPr lang="ru-RU" dirty="0"/>
          </a:p>
          <a:p>
            <a:r>
              <a:rPr lang="ru-RU" dirty="0"/>
              <a:t>Выход к Балтийскому морю (важнейший морской путь).</a:t>
            </a:r>
          </a:p>
          <a:p>
            <a:r>
              <a:rPr lang="ru-RU" dirty="0"/>
              <a:t>Соседство с европейскими государствами </a:t>
            </a:r>
            <a:r>
              <a:rPr lang="ru-RU" dirty="0">
                <a:solidFill>
                  <a:srgbClr val="FF0000"/>
                </a:solidFill>
              </a:rPr>
              <a:t>(какие?), </a:t>
            </a:r>
            <a:r>
              <a:rPr lang="ru-RU" dirty="0"/>
              <a:t>и развитыми экономическими районами (</a:t>
            </a:r>
            <a:r>
              <a:rPr lang="ru-RU" dirty="0">
                <a:solidFill>
                  <a:srgbClr val="FF0000"/>
                </a:solidFill>
              </a:rPr>
              <a:t>какими?).</a:t>
            </a:r>
          </a:p>
          <a:p>
            <a:r>
              <a:rPr lang="ru-RU" altLang="ru-RU" dirty="0"/>
              <a:t>На протяжении двух столетий г. Санкт-Петербург являлся столицей России.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954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906" y="140954"/>
            <a:ext cx="8296836" cy="622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22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986" y="194743"/>
            <a:ext cx="8436107" cy="632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83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388" y="288870"/>
            <a:ext cx="8256814" cy="619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77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1690063"/>
            <a:ext cx="614978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/>
              <a:t>ПРАКТИЧЕСКОЕ ЗАДАНИЕ.</a:t>
            </a:r>
          </a:p>
          <a:p>
            <a:pPr algn="ctr"/>
            <a:endParaRPr lang="ru-RU" altLang="ru-RU" sz="1600" b="1" dirty="0"/>
          </a:p>
          <a:p>
            <a:pPr algn="ctr"/>
            <a:r>
              <a:rPr lang="ru-RU" altLang="ru-RU" u="sng" dirty="0"/>
              <a:t>Выполните практическую работу на контурной карте </a:t>
            </a:r>
          </a:p>
          <a:p>
            <a:pPr algn="ctr"/>
            <a:r>
              <a:rPr lang="ru-RU" altLang="ru-RU" b="1" dirty="0"/>
              <a:t>а) </a:t>
            </a:r>
            <a:r>
              <a:rPr lang="ru-RU" altLang="ru-RU" dirty="0"/>
              <a:t>выделите границу России красным цветом, границу районов – простым карандашом;</a:t>
            </a:r>
          </a:p>
          <a:p>
            <a:pPr algn="ctr"/>
            <a:endParaRPr lang="ru-RU" altLang="ru-RU" dirty="0"/>
          </a:p>
          <a:p>
            <a:pPr algn="ctr"/>
            <a:r>
              <a:rPr lang="ru-RU" altLang="ru-RU" b="1" dirty="0"/>
              <a:t>б) </a:t>
            </a:r>
            <a:r>
              <a:rPr lang="ru-RU" altLang="ru-RU" dirty="0"/>
              <a:t>подпишите названия соседних государств, районов, субъектов РФ.</a:t>
            </a:r>
          </a:p>
          <a:p>
            <a:pPr algn="ctr"/>
            <a:endParaRPr lang="ru-RU" altLang="ru-RU" dirty="0"/>
          </a:p>
          <a:p>
            <a:pPr algn="ctr"/>
            <a:r>
              <a:rPr lang="ru-RU" altLang="ru-RU" b="1" dirty="0"/>
              <a:t>в) </a:t>
            </a:r>
            <a:r>
              <a:rPr lang="ru-RU" altLang="ru-RU" dirty="0"/>
              <a:t>обозначьте крупные природные объекты района (каналы, озёра,  водохранилища, реки).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58796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9612" y="3244334"/>
            <a:ext cx="2426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Д/З   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п.19 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191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Что мы знаем о Северо-Западе: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Санкт-Петербург (основанный в 1703 г. Петром </a:t>
            </a:r>
            <a:r>
              <a:rPr lang="en-US" dirty="0" smtClean="0"/>
              <a:t>I</a:t>
            </a:r>
            <a:r>
              <a:rPr lang="ru-RU" dirty="0" smtClean="0"/>
              <a:t>)</a:t>
            </a:r>
          </a:p>
          <a:p>
            <a:pPr marL="0" indent="0" algn="ctr">
              <a:buNone/>
            </a:pPr>
            <a:r>
              <a:rPr lang="ru-RU" dirty="0" smtClean="0"/>
              <a:t>В 1712-1728 и 1732-1918 гг. – столица России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425" y="3117623"/>
            <a:ext cx="5681488" cy="3194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398" y="2892063"/>
            <a:ext cx="2448811" cy="32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63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Великий Новгород и Псков-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9277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Древние русские города. Центр балтийской торговли (</a:t>
            </a:r>
            <a:r>
              <a:rPr lang="en-US" dirty="0"/>
              <a:t>XI-XV </a:t>
            </a:r>
            <a:r>
              <a:rPr lang="ru-RU" dirty="0"/>
              <a:t>в.)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94" y="2553368"/>
            <a:ext cx="5176906" cy="34440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099" y="2889543"/>
            <a:ext cx="4645995" cy="256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39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Калининград-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Центр единственной в России обособленной области, граничащей только с зарубежными государствами. (</a:t>
            </a:r>
            <a:r>
              <a:rPr lang="ru-RU" dirty="0">
                <a:solidFill>
                  <a:srgbClr val="FF0000"/>
                </a:solidFill>
              </a:rPr>
              <a:t>С </a:t>
            </a:r>
            <a:r>
              <a:rPr lang="ru-RU" i="1" dirty="0">
                <a:solidFill>
                  <a:srgbClr val="FF0000"/>
                </a:solidFill>
              </a:rPr>
              <a:t>какими государствами граничит Калининград?)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698978"/>
            <a:ext cx="4978991" cy="33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58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Балтийское море -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выход </a:t>
            </a:r>
            <a:r>
              <a:rPr lang="ru-RU" dirty="0" smtClean="0"/>
              <a:t>России </a:t>
            </a:r>
            <a:r>
              <a:rPr lang="ru-RU" dirty="0"/>
              <a:t>на основные морские перекрестки мира.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84" y="2524319"/>
            <a:ext cx="4889416" cy="3261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460" y="2524319"/>
            <a:ext cx="5173500" cy="38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7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Ладожское и Онежское озеро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входят в пятерку крупнейших в России. </a:t>
            </a:r>
            <a:r>
              <a:rPr lang="ru-RU" dirty="0">
                <a:solidFill>
                  <a:srgbClr val="FF0000"/>
                </a:solidFill>
              </a:rPr>
              <a:t>(</a:t>
            </a:r>
            <a:r>
              <a:rPr lang="ru-RU" i="1" dirty="0">
                <a:solidFill>
                  <a:srgbClr val="FF0000"/>
                </a:solidFill>
              </a:rPr>
              <a:t>Покажите озера на карте</a:t>
            </a:r>
            <a:r>
              <a:rPr lang="ru-RU" i="1" dirty="0" smtClean="0">
                <a:solidFill>
                  <a:srgbClr val="FF0000"/>
                </a:solidFill>
              </a:rPr>
              <a:t>?)</a:t>
            </a:r>
            <a:endParaRPr lang="ru-RU" dirty="0" smtClean="0"/>
          </a:p>
          <a:p>
            <a:pPr marL="0" indent="0">
              <a:buNone/>
            </a:pPr>
            <a:r>
              <a:rPr lang="ru-RU" i="1" dirty="0" smtClean="0"/>
              <a:t>                 Ладожское                           Онежское</a:t>
            </a:r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14" y="3270564"/>
            <a:ext cx="4212701" cy="27373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971" y="3294949"/>
            <a:ext cx="4017612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14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Лен – «северный шелк».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830514" cy="3624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215" y="1690688"/>
            <a:ext cx="5314585" cy="423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94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Янтарь – 90 % мировых запасов.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779" y="1579990"/>
            <a:ext cx="3853006" cy="2664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415" y="1690688"/>
            <a:ext cx="3731182" cy="1837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989" y="4395194"/>
            <a:ext cx="2847079" cy="2127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91637"/>
            <a:ext cx="4102964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70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060" y="369553"/>
            <a:ext cx="7736862" cy="580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665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205</Words>
  <Application>Microsoft Office PowerPoint</Application>
  <PresentationFormat>Широкоэкранный</PresentationFormat>
  <Paragraphs>28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Что мы знаем о Северо-Западе:</vt:lpstr>
      <vt:lpstr>Великий Новгород и Псков-</vt:lpstr>
      <vt:lpstr>Калининград-</vt:lpstr>
      <vt:lpstr>Балтийское море - </vt:lpstr>
      <vt:lpstr>Ладожское и Онежское озеро</vt:lpstr>
      <vt:lpstr>Лен – «северный шелк».</vt:lpstr>
      <vt:lpstr>Янтарь – 90 % мировых запасов.</vt:lpstr>
      <vt:lpstr>Презентация PowerPoint</vt:lpstr>
      <vt:lpstr>Особое географическое положение.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</dc:creator>
  <cp:lastModifiedBy>МАКС</cp:lastModifiedBy>
  <cp:revision>2</cp:revision>
  <dcterms:created xsi:type="dcterms:W3CDTF">2017-11-12T12:13:03Z</dcterms:created>
  <dcterms:modified xsi:type="dcterms:W3CDTF">2017-11-12T12:24:13Z</dcterms:modified>
</cp:coreProperties>
</file>