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4CCB2-92C0-47D8-B901-47AF4B93410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96520C-ACF3-4582-A3CD-2207CD3ABAD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i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Космос</a:t>
            </a:r>
            <a:endParaRPr lang="ru-RU" sz="8800" i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Величко НГ.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23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9552" y="1412776"/>
            <a:ext cx="3008313" cy="46910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Смело </a:t>
            </a:r>
            <a:r>
              <a:rPr lang="ru-RU" sz="2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 небе проплывает, обгоняя птиц полет</a:t>
            </a:r>
          </a:p>
          <a:p>
            <a:r>
              <a:rPr lang="ru-RU" sz="2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Человек  им управляет,  что такое? 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23985"/>
            <a:ext cx="5111750" cy="4276830"/>
          </a:xfrm>
        </p:spPr>
      </p:pic>
    </p:spTree>
    <p:extLst>
      <p:ext uri="{BB962C8B-B14F-4D97-AF65-F5344CB8AC3E}">
        <p14:creationId xmlns:p14="http://schemas.microsoft.com/office/powerpoint/2010/main" val="484500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116205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3008313" cy="4691063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 сидит в ракете.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Смело в небо он летит,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на нас в своем скафандре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из космоса глядит.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54" y="1676400"/>
            <a:ext cx="3231141" cy="4572000"/>
          </a:xfrm>
        </p:spPr>
      </p:pic>
    </p:spTree>
    <p:extLst>
      <p:ext uri="{BB962C8B-B14F-4D97-AF65-F5344CB8AC3E}">
        <p14:creationId xmlns:p14="http://schemas.microsoft.com/office/powerpoint/2010/main" val="3929348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Желтая тарелка на небе висит.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Желтая тарелка всем тепло дарит.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7" y="2938462"/>
            <a:ext cx="2047875" cy="2047875"/>
          </a:xfrm>
        </p:spPr>
      </p:pic>
    </p:spTree>
    <p:extLst>
      <p:ext uri="{BB962C8B-B14F-4D97-AF65-F5344CB8AC3E}">
        <p14:creationId xmlns:p14="http://schemas.microsoft.com/office/powerpoint/2010/main" val="221987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Сверкая огромным хвостом в темноте,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Несется среди ярких звезд в пустоте,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не звезда, не планета,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Загадка Вселенной…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2" y="2724150"/>
            <a:ext cx="3248025" cy="2476500"/>
          </a:xfrm>
        </p:spPr>
      </p:pic>
    </p:spTree>
    <p:extLst>
      <p:ext uri="{BB962C8B-B14F-4D97-AF65-F5344CB8AC3E}">
        <p14:creationId xmlns:p14="http://schemas.microsoft.com/office/powerpoint/2010/main" val="4104971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тёмному небу рассыпан горошек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Цветной карамели из сахарной крошки,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только тогда, когда утро настанет,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Вся карамель та внезапно растает.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045494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694493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9552" y="1412776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луны  не может птица, долететь  и прилуниться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зато  умеет  это, делать быстрая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1676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066762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волнам  плывет  отважно, не сбавляя  быстрый ход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Лишь гудит  машина важно, что такое?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0" y="2066925"/>
            <a:ext cx="3867150" cy="3790950"/>
          </a:xfrm>
        </p:spPr>
      </p:pic>
    </p:spTree>
    <p:extLst>
      <p:ext uri="{BB962C8B-B14F-4D97-AF65-F5344CB8AC3E}">
        <p14:creationId xmlns:p14="http://schemas.microsoft.com/office/powerpoint/2010/main" val="177716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67</TotalTime>
  <Words>77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Космос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User</dc:creator>
  <cp:lastModifiedBy>User</cp:lastModifiedBy>
  <cp:revision>7</cp:revision>
  <dcterms:created xsi:type="dcterms:W3CDTF">2017-03-29T16:43:43Z</dcterms:created>
  <dcterms:modified xsi:type="dcterms:W3CDTF">2017-03-30T15:21:17Z</dcterms:modified>
</cp:coreProperties>
</file>