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6C146FD-C2E7-4717-895D-5DE08ED38D1B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1AAFC9-8ACF-47C5-9A50-4905F8E262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«Хрустальный родничок»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Выполнил ученик 1 класса </a:t>
            </a:r>
          </a:p>
          <a:p>
            <a:r>
              <a:rPr lang="ru-RU" sz="2400" dirty="0" err="1" smtClean="0"/>
              <a:t>Урчимаев</a:t>
            </a:r>
            <a:r>
              <a:rPr lang="ru-RU" sz="2400" dirty="0" smtClean="0"/>
              <a:t> </a:t>
            </a:r>
            <a:r>
              <a:rPr lang="ru-RU" sz="2400" dirty="0" smtClean="0"/>
              <a:t>Александр</a:t>
            </a:r>
          </a:p>
          <a:p>
            <a:r>
              <a:rPr lang="ru-RU" sz="2400" smtClean="0"/>
              <a:t>2015 год.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30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Можно отдохнуть у родника…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F:\DCIM\100NIKON\DSCN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19" y="2204864"/>
            <a:ext cx="4375381" cy="32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Мусор необходимо бросать в </a:t>
            </a:r>
            <a:r>
              <a:rPr lang="ru-RU" b="1" dirty="0" err="1" smtClean="0">
                <a:latin typeface="Monotype Corsiva" panose="03010101010201010101" pitchFamily="66" charset="0"/>
              </a:rPr>
              <a:t>урно</a:t>
            </a:r>
            <a:r>
              <a:rPr lang="ru-RU" b="1" dirty="0" smtClean="0">
                <a:latin typeface="Monotype Corsiva" panose="03010101010201010101" pitchFamily="66" charset="0"/>
              </a:rPr>
              <a:t>!!!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F:\DCIM\100NIKON\DSCN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234208"/>
            <a:ext cx="4336256" cy="32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Ты дал мне силы родник!!!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11266" name="Picture 2" descr="F:\DCIM\100NIKON\DSCN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9" y="2276872"/>
            <a:ext cx="4279371" cy="32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Пришло время расставаться.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2290" name="Picture 2" descr="F:\DCIM\100NIKON\DSCN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19" y="2204864"/>
            <a:ext cx="4375381" cy="32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Живи родник, живи,</a:t>
            </a:r>
          </a:p>
          <a:p>
            <a:r>
              <a:rPr lang="ru-RU" sz="4000" dirty="0" smtClean="0">
                <a:latin typeface="Monotype Corsiva" panose="03010101010201010101" pitchFamily="66" charset="0"/>
              </a:rPr>
              <a:t>Давай нам силы и  лечи…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Здравствуй</a:t>
            </a:r>
            <a:r>
              <a:rPr lang="ru-RU" dirty="0" smtClean="0">
                <a:latin typeface="Monotype Corsiva" panose="03010101010201010101" pitchFamily="66" charset="0"/>
              </a:rPr>
              <a:t>, родничок!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F:\DCIM\100NIKON\DSCN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6400800" cy="685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Я Саша, пришел к тебе в гости с подарком!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F:\DCIM\100NIKON\DSCN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68" y="1916832"/>
            <a:ext cx="4759424" cy="35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NIKON\DSCN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19" y="2204864"/>
            <a:ext cx="4375381" cy="32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0800" cy="685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Какой  ты холодный, прозрачный.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Я знаю, что ты полезный для зрения…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F:\DCIM\100NIKON\DSCN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2220"/>
            <a:ext cx="4192240" cy="31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Умоюсь твоей священной, чистой водой…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F:\DCIM\100NIKON\DSCN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80202"/>
            <a:ext cx="4408264" cy="33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Ой, как вкусно!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От души напился!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F:\DCIM\100NIKON\DSCN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29" y="2276872"/>
            <a:ext cx="4279371" cy="32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Люди тебя почитают, уважают и в благодарность привязывают необычные ленточки…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F:\DCIM\100NIKON\DSCN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234208"/>
            <a:ext cx="4336256" cy="32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А также необходимо оставлять монетки.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F:\DCIM\100NIKON\DSCN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19" y="2204864"/>
            <a:ext cx="4375381" cy="32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</TotalTime>
  <Words>109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«Хрустальный родничок»</vt:lpstr>
      <vt:lpstr>Здравствуй, родничок!</vt:lpstr>
      <vt:lpstr>Я Саша, пришел к тебе в гости с подарком!</vt:lpstr>
      <vt:lpstr>Какой  ты холодный, прозрачный.</vt:lpstr>
      <vt:lpstr>Я знаю, что ты полезный для зрения…</vt:lpstr>
      <vt:lpstr>Умоюсь твоей священной, чистой водой…</vt:lpstr>
      <vt:lpstr>Ой, как вкусно! От души напился!</vt:lpstr>
      <vt:lpstr>Люди тебя почитают, уважают и в благодарность привязывают необычные ленточки…</vt:lpstr>
      <vt:lpstr>А также необходимо оставлять монетки.</vt:lpstr>
      <vt:lpstr>Можно отдохнуть у родника…</vt:lpstr>
      <vt:lpstr>Мусор необходимо бросать в урно!!!</vt:lpstr>
      <vt:lpstr>Ты дал мне силы родник!!!</vt:lpstr>
      <vt:lpstr>Пришло время расставаться.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«Хрустальный родничок»</dc:title>
  <dc:creator>Элина</dc:creator>
  <cp:lastModifiedBy>математика 5</cp:lastModifiedBy>
  <cp:revision>7</cp:revision>
  <dcterms:created xsi:type="dcterms:W3CDTF">2015-10-25T13:06:33Z</dcterms:created>
  <dcterms:modified xsi:type="dcterms:W3CDTF">2015-11-26T15:22:40Z</dcterms:modified>
</cp:coreProperties>
</file>