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55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72816"/>
            <a:ext cx="8784976" cy="2304256"/>
          </a:xfrm>
        </p:spPr>
        <p:txBody>
          <a:bodyPr/>
          <a:lstStyle/>
          <a:p>
            <a:r>
              <a:rPr lang="ru-RU" sz="6000" b="1" dirty="0" smtClean="0">
                <a:solidFill>
                  <a:srgbClr val="C1055A"/>
                </a:solidFill>
              </a:rPr>
              <a:t>Конструирование и моделирование. Изделие : «куб»</a:t>
            </a:r>
            <a:endParaRPr lang="ru-RU" sz="6000" b="1" dirty="0">
              <a:solidFill>
                <a:srgbClr val="C1055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3995305"/>
            <a:ext cx="2832100" cy="2882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4725144"/>
            <a:ext cx="1827645" cy="17728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608" y="4437112"/>
            <a:ext cx="1218080" cy="129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179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6002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Призмы</a:t>
            </a:r>
            <a:r>
              <a:rPr lang="ru-RU" dirty="0" smtClean="0"/>
              <a:t> – это объемные геометрические </a:t>
            </a:r>
            <a:r>
              <a:rPr lang="ru-RU" dirty="0" smtClean="0"/>
              <a:t>формы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24" t="-658" r="7789" b="658"/>
          <a:stretch/>
        </p:blipFill>
        <p:spPr>
          <a:xfrm>
            <a:off x="0" y="3113672"/>
            <a:ext cx="9144000" cy="2305252"/>
          </a:xfrm>
        </p:spPr>
      </p:pic>
    </p:spTree>
    <p:extLst>
      <p:ext uri="{BB962C8B-B14F-4D97-AF65-F5344CB8AC3E}">
        <p14:creationId xmlns:p14="http://schemas.microsoft.com/office/powerpoint/2010/main" xmlns="" val="14360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6002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Куб</a:t>
            </a:r>
            <a:r>
              <a:rPr lang="ru-RU" dirty="0" smtClean="0"/>
              <a:t> – это призма с одинаковыми гранями – квадратами.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780928"/>
            <a:ext cx="3960440" cy="3909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2371" y="2708920"/>
            <a:ext cx="4007086" cy="392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62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645424" cy="80811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Развёртка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3" y="804221"/>
            <a:ext cx="8343023" cy="6053780"/>
          </a:xfrm>
        </p:spPr>
      </p:pic>
    </p:spTree>
    <p:extLst>
      <p:ext uri="{BB962C8B-B14F-4D97-AF65-F5344CB8AC3E}">
        <p14:creationId xmlns:p14="http://schemas.microsoft.com/office/powerpoint/2010/main" xmlns="" val="201170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1306488" cy="1051520"/>
          </a:xfrm>
        </p:spPr>
        <p:txBody>
          <a:bodyPr/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1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435293"/>
            <a:ext cx="8028384" cy="6422707"/>
          </a:xfrm>
        </p:spPr>
      </p:pic>
    </p:spTree>
    <p:extLst>
      <p:ext uri="{BB962C8B-B14F-4D97-AF65-F5344CB8AC3E}">
        <p14:creationId xmlns:p14="http://schemas.microsoft.com/office/powerpoint/2010/main" xmlns="" val="240080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1152128" cy="1296144"/>
          </a:xfrm>
        </p:spPr>
        <p:txBody>
          <a:bodyPr/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2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59" y="1"/>
            <a:ext cx="4958589" cy="6840310"/>
          </a:xfrm>
        </p:spPr>
      </p:pic>
    </p:spTree>
    <p:extLst>
      <p:ext uri="{BB962C8B-B14F-4D97-AF65-F5344CB8AC3E}">
        <p14:creationId xmlns:p14="http://schemas.microsoft.com/office/powerpoint/2010/main" xmlns="" val="55729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1234480" cy="1196752"/>
          </a:xfrm>
        </p:spPr>
        <p:txBody>
          <a:bodyPr/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3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-3479"/>
            <a:ext cx="4925794" cy="6863545"/>
          </a:xfrm>
        </p:spPr>
      </p:pic>
    </p:spTree>
    <p:extLst>
      <p:ext uri="{BB962C8B-B14F-4D97-AF65-F5344CB8AC3E}">
        <p14:creationId xmlns:p14="http://schemas.microsoft.com/office/powerpoint/2010/main" xmlns="" val="16052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1234480" cy="1340768"/>
          </a:xfrm>
        </p:spPr>
        <p:txBody>
          <a:bodyPr/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4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0"/>
            <a:ext cx="4849482" cy="6751359"/>
          </a:xfrm>
        </p:spPr>
      </p:pic>
    </p:spTree>
    <p:extLst>
      <p:ext uri="{BB962C8B-B14F-4D97-AF65-F5344CB8AC3E}">
        <p14:creationId xmlns:p14="http://schemas.microsoft.com/office/powerpoint/2010/main" xmlns="" val="23870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600200"/>
          </a:xfrm>
        </p:spPr>
        <p:txBody>
          <a:bodyPr/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Спасибо за урок! До свидания!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6297714" cy="420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685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70</TotalTime>
  <Words>37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Исполнительная</vt:lpstr>
      <vt:lpstr>Конструирование и моделирование. Изделие : «куб»</vt:lpstr>
      <vt:lpstr>Призмы – это объемные геометрические формы</vt:lpstr>
      <vt:lpstr>Куб – это призма с одинаковыми гранями – квадратами.</vt:lpstr>
      <vt:lpstr>Развёртка</vt:lpstr>
      <vt:lpstr>1</vt:lpstr>
      <vt:lpstr>2</vt:lpstr>
      <vt:lpstr>3</vt:lpstr>
      <vt:lpstr>4</vt:lpstr>
      <vt:lpstr>Спасибо за урок! До свидания!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Конструирование моделирование. Изделие : «куб»</dc:title>
  <dc:creator>Татьяна</dc:creator>
  <cp:lastModifiedBy>Admin</cp:lastModifiedBy>
  <cp:revision>7</cp:revision>
  <dcterms:created xsi:type="dcterms:W3CDTF">2015-10-22T15:53:42Z</dcterms:created>
  <dcterms:modified xsi:type="dcterms:W3CDTF">2015-10-25T17:05:05Z</dcterms:modified>
</cp:coreProperties>
</file>