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3" r:id="rId8"/>
    <p:sldId id="262" r:id="rId9"/>
    <p:sldId id="265" r:id="rId10"/>
    <p:sldId id="261" r:id="rId11"/>
    <p:sldId id="269" r:id="rId12"/>
    <p:sldId id="268" r:id="rId13"/>
    <p:sldId id="267" r:id="rId14"/>
    <p:sldId id="270" r:id="rId15"/>
    <p:sldId id="266" r:id="rId16"/>
    <p:sldId id="273" r:id="rId17"/>
    <p:sldId id="272" r:id="rId18"/>
    <p:sldId id="271" r:id="rId19"/>
    <p:sldId id="275" r:id="rId20"/>
    <p:sldId id="277" r:id="rId21"/>
    <p:sldId id="274" r:id="rId22"/>
    <p:sldId id="276" r:id="rId23"/>
    <p:sldId id="278" r:id="rId24"/>
    <p:sldId id="279" r:id="rId25"/>
    <p:sldId id="292" r:id="rId26"/>
    <p:sldId id="280" r:id="rId27"/>
    <p:sldId id="293" r:id="rId28"/>
    <p:sldId id="281" r:id="rId29"/>
    <p:sldId id="29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1578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артинки по запросу первые автомоби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6652"/>
            <a:ext cx="8358336" cy="626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Картинки по запросу первые автомоби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70512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16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Картинки по запросу первые автомоби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87"/>
            <a:ext cx="9147983" cy="686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1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Картинки по запросу первые автомоби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25556"/>
            <a:ext cx="11045519" cy="683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8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Картинки по запросу выставка современные автомоби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0" y="692696"/>
            <a:ext cx="8820503" cy="501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49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Картинки по запросу выставка современные автомоби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84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Картинки по запросу выставка современные автомоби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6" y="116632"/>
            <a:ext cx="9147676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4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Картинки по запросу выставка современные автомоби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37"/>
            <a:ext cx="9169330" cy="686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5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Картинки по запросу современные автомоби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1661"/>
            <a:ext cx="9150718" cy="606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09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муравей вопрос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09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6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Специальные автомобили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схема окраски автомобиля скорой помощи по ГО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44386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2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Грузовые автомобили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Картинки по запросу грузовые  автомоби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05" y="2060848"/>
            <a:ext cx="8939095" cy="419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7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Легковые автомобили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Картинки по запросу легковые   автомобил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61" y="1556792"/>
            <a:ext cx="9161262" cy="515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Спортивные автомобили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Картинки по запросу спортивные    автомобил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04" y="1772816"/>
            <a:ext cx="9176471" cy="50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Картинки по запросу автомоби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2" y="1124744"/>
            <a:ext cx="9055722" cy="505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Картинки по запросу машины на солнечных батарея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73" y="1052736"/>
            <a:ext cx="9246344" cy="519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муравей вопрос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284984"/>
            <a:ext cx="25717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404664"/>
            <a:ext cx="61206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Пьет бензин как молоко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Может бегать далеко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Возит грузы и людей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Ты знаком конечно с ней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04664"/>
            <a:ext cx="7219950" cy="304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Картинки по запросу маш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6" y="393513"/>
            <a:ext cx="72199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87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0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 лошад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2"/>
            <a:ext cx="9145069" cy="685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68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и по запросу колес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6072"/>
            <a:ext cx="6087566" cy="581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3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и по запросу первая теле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0616"/>
            <a:ext cx="8053139" cy="623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4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4169"/>
            <a:ext cx="8256240" cy="614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21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1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24</Words>
  <Application>Microsoft Office PowerPoint</Application>
  <PresentationFormat>Экран (4:3)</PresentationFormat>
  <Paragraphs>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Специальные автомобили </vt:lpstr>
      <vt:lpstr>Грузовые автомобили </vt:lpstr>
      <vt:lpstr>Легковые автомобили </vt:lpstr>
      <vt:lpstr>Спортивные автомобили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Тен</dc:creator>
  <cp:lastModifiedBy>Виктория Тен</cp:lastModifiedBy>
  <cp:revision>4</cp:revision>
  <dcterms:created xsi:type="dcterms:W3CDTF">2017-04-27T10:26:11Z</dcterms:created>
  <dcterms:modified xsi:type="dcterms:W3CDTF">2017-04-27T11:04:10Z</dcterms:modified>
</cp:coreProperties>
</file>