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4" r:id="rId4"/>
    <p:sldId id="261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3D3"/>
    <a:srgbClr val="68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ADAD12-2E2D-4A61-A01A-705101082B9A}" type="datetimeFigureOut">
              <a:rPr lang="ru-RU" smtClean="0"/>
              <a:t>07.01.2019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D22184-8959-4527-87AD-A4CC3EF97EC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" TargetMode="External"/><Relationship Id="rId2" Type="http://schemas.openxmlformats.org/officeDocument/2006/relationships/hyperlink" Target="https://pandia.ru/text/80/267/71291.ph&#1088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ia.ru/analytics/20180327/1517356464.html" TargetMode="External"/><Relationship Id="rId4" Type="http://schemas.openxmlformats.org/officeDocument/2006/relationships/hyperlink" Target="http://sarpust.ru/2015/03/pohod-lemet-gremyachev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7" y="1340768"/>
            <a:ext cx="8208912" cy="100811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ln w="11430">
                  <a:solidFill>
                    <a:srgbClr val="68C8EA"/>
                  </a:solidFill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«З</a:t>
            </a:r>
            <a:r>
              <a:rPr lang="ru-RU" sz="4800" b="1" dirty="0">
                <a:ln w="11430">
                  <a:solidFill>
                    <a:srgbClr val="1DA3D3"/>
                  </a:solidFill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олотой» ресурс</a:t>
            </a:r>
            <a:endParaRPr lang="ru-RU" sz="4800" b="1" dirty="0">
              <a:ln w="11430">
                <a:solidFill>
                  <a:srgbClr val="1DA3D3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9768"/>
            <a:ext cx="7851648" cy="64807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«Ардатовская средняя школа №1»</a:t>
            </a:r>
            <a:b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800" b="0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harsitvadisi.com/images_up/8745dunyada_su_bulteni_07_03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" y="1984978"/>
            <a:ext cx="4730080" cy="39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0882" y="1984978"/>
            <a:ext cx="46467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Выполнили ученики 10 класса: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Жидкова Екатерина Андреевна,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Косоногова Дарья Михайловна,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Мурышова Алина Сергеевна,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Ученики 9 класса: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Исаева Алина Сергеевна,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Калякина Александра Ивановна,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Киселева Ксения Ивановна,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Лобанов Егор Иванович,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Турутова Анна Александровна, 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Шешотова </a:t>
            </a:r>
            <a:r>
              <a:rPr lang="ru-RU" sz="1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Арина Алексеевна</a:t>
            </a:r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Староверова Светлана Владимировна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607130, Нижегородская область, р.п. Ардатов, ул.Свердлова, д. 42</a:t>
            </a:r>
          </a:p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Тел: 8(831)7950625, </a:t>
            </a:r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e-mail</a:t>
            </a:r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ardatov_scool-1@mail.ru</a:t>
            </a:r>
          </a:p>
          <a:p>
            <a:endParaRPr lang="en-US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6319997"/>
            <a:ext cx="7044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область, </a:t>
            </a:r>
            <a:r>
              <a:rPr lang="ru-RU" sz="1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Ардатов, 2018-2019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40771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wallpapersafari.com/12/13/nQf5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260648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b="0" dirty="0">
                <a:ln w="18415" cmpd="sng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b="0" dirty="0">
              <a:ln w="18415" cmpd="sng">
                <a:solidFill>
                  <a:srgbClr val="1DA3D3"/>
                </a:solidFill>
                <a:prstDash val="solid"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6400800" cy="302433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и раскрыть сущность малых рек Ардатовского муниципального района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разработать меры для уменьшения существенного вреда природе Ардатовского муниципального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составить план по восстановлению малых рек Ардатовского муниципального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определить проблемы рек Ардатовского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Текучая, игривая,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Жестока на порогах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Куда же ты красивая,</a:t>
            </a:r>
          </a:p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 подожди немного</a:t>
            </a:r>
          </a:p>
        </p:txBody>
      </p:sp>
    </p:spTree>
    <p:extLst>
      <p:ext uri="{BB962C8B-B14F-4D97-AF65-F5344CB8AC3E}">
        <p14:creationId xmlns:p14="http://schemas.microsoft.com/office/powerpoint/2010/main" val="239893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Водный  ресурс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8784976" cy="5040560"/>
          </a:xfrm>
        </p:spPr>
        <p:txBody>
          <a:bodyPr/>
          <a:lstStyle/>
          <a:p>
            <a:pPr marL="45720" indent="0" fontAlgn="base">
              <a:buNone/>
            </a:pP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Водные ресурсы — это все воды гидросферы, то есть воды рек, озёр, каналов, водохранилищ, морей и океанов, подземные воды, почвенная влага, вода (льды) горных и полярных ледников, водяные пары атмосферы.</a:t>
            </a:r>
            <a:r>
              <a:rPr lang="ru-RU" dirty="0">
                <a:solidFill>
                  <a:srgbClr val="1DA3D3"/>
                </a:solidFill>
              </a:rPr>
              <a:t> </a:t>
            </a:r>
          </a:p>
          <a:p>
            <a:pPr marL="45720" indent="0">
              <a:buNone/>
            </a:pPr>
            <a:br>
              <a:rPr lang="ru-RU" dirty="0">
                <a:solidFill>
                  <a:srgbClr val="1DA3D3"/>
                </a:solidFill>
              </a:rPr>
            </a:br>
            <a:br>
              <a:rPr lang="ru-RU" dirty="0">
                <a:solidFill>
                  <a:srgbClr val="1DA3D3"/>
                </a:solidFill>
              </a:rPr>
            </a:br>
            <a:endParaRPr lang="ru-RU" dirty="0">
              <a:solidFill>
                <a:srgbClr val="1DA3D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1813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Вода занимает особое положение среди природных богатств Земли. Известный русский и советский геолог академик А. П. Карпинский говорил, что нет более драгоценного ископаемого, чем вода, без которой жизнь невозможна.</a:t>
            </a:r>
          </a:p>
        </p:txBody>
      </p:sp>
      <p:pic>
        <p:nvPicPr>
          <p:cNvPr id="2052" name="Picture 4" descr="http://wwportal.com/data/uploads/2016/04/e-kologiya-vod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kovrn.ru/wp-content/uploads/2018/03/%D0%BA263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1.travelask.ru/system/images/files/000/376/443/wysiwyg/image_mtwxvo.jpg?15074701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>
              <a:buNone/>
            </a:pPr>
            <a:r>
              <a:rPr lang="ru-RU" sz="4000" b="0" dirty="0">
                <a:ln w="18415" cmpd="sng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Реки Ардатовского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052736"/>
            <a:ext cx="6500192" cy="266429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Меляево        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 Нуча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 Саконка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 Леметь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 Ужовка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accent1"/>
                </a:solidFill>
              </a:rPr>
              <a:t> Сиязьма </a:t>
            </a:r>
          </a:p>
          <a:p>
            <a:pPr marL="4572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64" name="Picture 16" descr="http://www.adm-ardatov.ru/file/priroda-rayona/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5" y="1194747"/>
            <a:ext cx="2681099" cy="180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adm-ardatov.ru/file/priroda-rayona/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34" y="1196752"/>
            <a:ext cx="258161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photo.foto-planeta.com/view/5/0/3/4/lichadeevo-503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05" y="2996952"/>
            <a:ext cx="2689329" cy="1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2.fotokto.ru/photo/full/317/31777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64" y="2996952"/>
            <a:ext cx="2533084" cy="17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nat-geo.ru/upload/iblock/e27/e274dcd7c29a2c0690a24dc55b5df1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35" y="4752528"/>
            <a:ext cx="268932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turizmvnn.ru/files/system/foto/5758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34" y="4752528"/>
            <a:ext cx="254131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zhilspros.ru/upload/medialibrary/469/karta_N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otshelnika.ru/wp-content/uploads/2014/04/ckot-re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62" y="3789040"/>
            <a:ext cx="27973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vradm.ru/media/k2/items/cache/ce11944b98d0742eead2b016a253afd2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6" y="3214254"/>
            <a:ext cx="3047166" cy="17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edia.publika.md/ru/image/201602/full/gunoi_r_bic_34_95896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6" y="4918095"/>
            <a:ext cx="3047166" cy="18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ostov-news.net/img/20180605/e5df120b18090ae94a787eb2fb38bc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8094"/>
            <a:ext cx="2975997" cy="18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ocdn.akamaized.net/Assets/Images_Upload/2009/04/16/WET4_G9O28V935.1+FWET_klimaa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254"/>
            <a:ext cx="2975997" cy="170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323" y="188640"/>
            <a:ext cx="6512511" cy="1143000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>
              <a:buNone/>
            </a:pPr>
            <a:r>
              <a:rPr lang="ru-RU" sz="2800" dirty="0">
                <a:ln w="12700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рек Ардатовского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836712"/>
            <a:ext cx="6400800" cy="3474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сокращение стоков малых рек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заиление и зарастание русла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выброс сточных воды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сброс мусора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размещение в водных зонах скота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5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512511" cy="980728"/>
          </a:xfrm>
        </p:spPr>
        <p:txBody>
          <a:bodyPr>
            <a:prstTxWarp prst="textArchUp">
              <a:avLst/>
            </a:prstTxWarp>
          </a:bodyPr>
          <a:lstStyle/>
          <a:p>
            <a:pPr marL="0" indent="0" algn="ctr">
              <a:buNone/>
            </a:pPr>
            <a:r>
              <a:rPr lang="ru-RU" sz="6600" b="0" dirty="0">
                <a:ln w="18415" cmpd="sng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по восстановлению малых рек </a:t>
            </a:r>
            <a:br>
              <a:rPr lang="ru-RU" sz="6600" b="0" dirty="0">
                <a:ln w="18415" cmpd="sng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600" b="0" dirty="0">
                <a:ln w="18415" cmpd="sng">
                  <a:solidFill>
                    <a:srgbClr val="1DA3D3"/>
                  </a:solidFill>
                  <a:prstDash val="solid"/>
                </a:ln>
                <a:solidFill>
                  <a:srgbClr val="1DA3D3"/>
                </a:solidFill>
                <a:effectLst/>
                <a:latin typeface="Times New Roman" pitchFamily="18" charset="0"/>
                <a:cs typeface="Times New Roman" pitchFamily="18" charset="0"/>
              </a:rPr>
              <a:t>Арадатовского муниципального района</a:t>
            </a:r>
            <a:r>
              <a:rPr lang="ru-RU" sz="6600" dirty="0">
                <a:ln>
                  <a:solidFill>
                    <a:srgbClr val="1DA3D3"/>
                  </a:solidFill>
                </a:ln>
                <a:solidFill>
                  <a:srgbClr val="1DA3D3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196752"/>
            <a:ext cx="6400800" cy="566124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акции по сбору мусора среди школ</a:t>
            </a:r>
          </a:p>
          <a:p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исключение хранения удобрений под открытым небом </a:t>
            </a:r>
          </a:p>
          <a:p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проводить строительство плотин на реках оврагах, ручьях и балках</a:t>
            </a:r>
          </a:p>
          <a:p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прекратить сужение русел рек</a:t>
            </a:r>
          </a:p>
          <a:p>
            <a:r>
              <a:rPr lang="ru-RU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расширить водоохранные зоны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pp.userapi.com/c841136/v841136051/1ff51/7J5qq7ZVti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6397"/>
            <a:ext cx="2267744" cy="28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rsn-rm.ru/assets/images/news/2011/March/31_mar_pest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05" y="5398537"/>
            <a:ext cx="2594018" cy="14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-fotki.yandex.ru/get/28256/35595215.8c/0_128d00_421898d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22" y="4026398"/>
            <a:ext cx="2880320" cy="28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061.ua/s/3/section/newsInText/upload/images/news/intext/000/037/956/img2113_5b41a371377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04" y="4026397"/>
            <a:ext cx="2594018" cy="13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.fhserv.ru/hunting/2015-09-87881491a4ddeee17daf94499034971d__rsu-1000-800.jpg?hash=01c1a4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" y="0"/>
            <a:ext cx="9178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36828/v636828733/1b286/eEW1CQaFu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404664"/>
            <a:ext cx="6040760" cy="5400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marL="45720" indent="0" algn="ctr">
              <a:buNone/>
            </a:pPr>
            <a:r>
              <a:rPr lang="ru-RU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4280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>
                <a:ln w="0"/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того, чтобы сохранить малые реки Ардатовского муниципального района, нам необходимо внимательно рассмотреть их проблемы. Не только экологические организации могут помочь этому, но даже и школьники. Мы  привлекаем молодежь к различным мероприятиям по охране природы, таким как экокружки, акции по очистке берегов рек, вступление в агитбригады, а также в трудовые бригады. Ведем информационную работу среди подрастающего поколения. Введение высоких штрафов для промышленных зон за загрязнение окружающей среды и проведение жесткого контроля за состоянием водных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50981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31409/v831409566/1c0f79/ZC9fdzhqSR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55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-114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на земле не умирают реки,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стороной обходит их беда,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чистой остаётся в них на веки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Студёная и вкусная вода.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Пусть никогда не зарастает тиной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Тот берег, на котором я стою...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Большие дяди, взрослые мужчины,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Храните речку светлую мою!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5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prstTxWarp prst="textArchUp">
              <a:avLst/>
            </a:prstTxWarp>
            <a:normAutofit/>
          </a:bodyPr>
          <a:lstStyle/>
          <a:p>
            <a:pPr marL="45720" indent="0" algn="ctr">
              <a:buNone/>
            </a:pPr>
            <a:r>
              <a:rPr lang="ru-RU" sz="4000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110" y="1340768"/>
            <a:ext cx="7635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Проблемы рек</a:t>
            </a:r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Ардатовского района</a:t>
            </a:r>
            <a:endParaRPr lang="en-US" b="1" dirty="0">
              <a:solidFill>
                <a:srgbClr val="1DA3D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https://pandia.ru/text/80/267/71291.ph</a:t>
            </a: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</a:t>
            </a:r>
            <a:endParaRPr lang="ru-RU" b="1" dirty="0">
              <a:solidFill>
                <a:srgbClr val="1DA3D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Реки Ардатовского района</a:t>
            </a:r>
          </a:p>
          <a:p>
            <a:pPr lvl="0"/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</a:t>
            </a:r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План по восстановлению рек Ардатовского района</a:t>
            </a:r>
          </a:p>
          <a:p>
            <a:pPr lvl="0"/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http://sarpust.ru/2015/03/pohod-lemet-gremyachevo/</a:t>
            </a: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Водный ресурс</a:t>
            </a:r>
          </a:p>
          <a:p>
            <a:pPr lvl="0"/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https://ria.ru/analytics/20180327/1517356464.html</a:t>
            </a:r>
            <a:r>
              <a:rPr lang="ru-RU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b="1" dirty="0">
              <a:solidFill>
                <a:srgbClr val="1DA3D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1DA3D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1DA3D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9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5|1.3|1.5|1.3|1.5|1.6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</TotalTime>
  <Words>437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Муниципальное бюджетное общеобразовательное учреждение «Ардатовская средняя школа №1»    </vt:lpstr>
      <vt:lpstr>Цели и задачи</vt:lpstr>
      <vt:lpstr>Водный  ресурс </vt:lpstr>
      <vt:lpstr>Реки Ардатовского муниципального района</vt:lpstr>
      <vt:lpstr>Проблемы рек Ардатовского муниципального района</vt:lpstr>
      <vt:lpstr>План по восстановлению малых рек  Арадатовского муниципального района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</dc:title>
  <dc:creator>Lam798</dc:creator>
  <cp:lastModifiedBy>Александр</cp:lastModifiedBy>
  <cp:revision>41</cp:revision>
  <dcterms:created xsi:type="dcterms:W3CDTF">2018-10-25T17:11:19Z</dcterms:created>
  <dcterms:modified xsi:type="dcterms:W3CDTF">2019-01-07T13:44:25Z</dcterms:modified>
</cp:coreProperties>
</file>