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0CF29F-6B31-4412-BBC4-616587752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4F1AAD7-EF95-44C1-AC4C-B5CFDE9AA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866507-9402-44FF-8847-534F5810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81220B-B8AB-416F-BD10-DCEAAE850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798CB0-2C26-459D-BF36-3A053A0E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7B0B78-AD9B-4EBC-A065-B26294C6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E215A17-61E5-4EFE-A167-A4F9449A7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180403-3083-4C39-8BF9-496353A3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E37DC3-80C3-4F43-9C5F-4929849B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3240BB-31D4-4AD1-A3F3-E8DB2D79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34C4690-5F1C-4C4C-84AE-6FC2E2A8F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720EF85-57F4-4060-8F50-281176F7C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925F9D-456B-455C-86FF-CD9F11E4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C481A49-32FE-4E0F-A760-E1B4EB1F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8DEC74-2ED3-4D59-A670-F31ED6CA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6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76BDD3-DC34-4E63-BBDF-47B66753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BF0E55-AC99-478B-8786-CEBD198E9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B9C51A-3A5F-4AD6-88C4-E6D220C8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758B24-360E-449A-ABC4-8DC788DB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243137-16AC-4058-8F0C-DBFD0BF8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775C8F-5AB6-4987-98F8-8A5E5FFF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5D50A6-B85C-4D34-B264-23EEFC6A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683D26-0118-4092-923C-A7ABD2FF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598660-B280-4910-A842-E2BEAA01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DEB510-4A50-487D-AD93-141F386F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7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77437-8203-41DB-9B33-ED1DC97D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21E031-A8BD-47E1-8DE5-9CFDC74D6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1EDA96-8896-4A60-88E4-E5C85114C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550F36-B03E-45E8-9F1B-A0645461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428484-DCC1-46E2-B7F0-CD0567BA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B3D7B5C-5777-45F0-8E3D-62B3873F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9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4D6555-A749-4EC2-A0D9-947656B0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19D202-6608-472A-A18D-90C2DA6DF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8E52D8-A872-4DDE-8632-1EB8B8570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6C61319-897D-42DE-A3AA-ED58595AB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1769F4B-953F-4F02-BAC1-080FCBA6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0D19F53-3FA0-45C2-A12D-E6D7234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610DEB-DBE9-4F58-AF22-8E555977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0A8162C-7CF9-4822-8BEC-CAAA0F57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28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D65F97-0237-465C-A3FB-C56187A9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AC6C18E-A842-494A-BECC-8889EC2C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52EBBC6-DE24-4AF4-82B9-B167A574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FD906A-9BA4-47CA-88CA-B403D0D7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DFD89B5-A17C-4236-993B-6DACE2AC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D8B0832-F732-4E5A-9173-384A77D9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C3183D8-A3F1-4326-B0BC-F018B8D1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8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4F3384-653C-4842-97CA-B93C9D4C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E0B8A1-9EC5-4CA3-A7EE-9319D968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1C75046-AF73-415C-86CC-7925644C6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245EA3C-841D-4D9A-96E6-20871DA3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9ACFA3-CF78-489D-9515-16E504DB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CAFEA8-1538-4E16-BB5C-2E477CBE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2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8BDA27-DC44-4B98-BC31-5EA37EC5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5AF383E-7644-44F0-8F87-2BEA1F22D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E1511A1-FE37-4E01-B3E0-8C919671C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0FCB6F-4565-44A9-A688-59CEA088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C90EB63-324F-49EA-9A25-D1EC0878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556BD9A-2518-4CBD-88FF-556E3E1E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55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45000"/>
                <a:lumOff val="55000"/>
              </a:schemeClr>
            </a:gs>
            <a:gs pos="16000">
              <a:schemeClr val="accent1">
                <a:lumMod val="45000"/>
                <a:lumOff val="55000"/>
              </a:schemeClr>
            </a:gs>
            <a:gs pos="73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E015BE-5E28-45AA-9E28-B165FCD75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E9EB83-B2C4-45EF-9B12-115A35D03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CD8BD2E-7C51-4A17-983A-DBAC90769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623F-FD5D-4C14-A00B-EFBA2597028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D83590-80EB-4834-9203-BFC178AF6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8356C7-2F6E-4CFD-852E-7A01EB392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A3FB-BE98-4151-8FC3-57FF4D29E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01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E02278-9668-4455-838D-F5314D49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73" y="-10886"/>
            <a:ext cx="6096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Мои</a:t>
            </a:r>
            <a:r>
              <a:rPr lang="ru-RU" sz="4400" dirty="0">
                <a:latin typeface="Bahnschrift Condensed" panose="020B0502040204020203" pitchFamily="34" charset="0"/>
              </a:rPr>
              <a:t> </a:t>
            </a:r>
            <a:r>
              <a:rPr lang="ru-RU" sz="44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Семейные</a:t>
            </a:r>
            <a:r>
              <a:rPr lang="ru-RU" sz="4400" dirty="0">
                <a:latin typeface="Bahnschrift Condensed" panose="020B0502040204020203" pitchFamily="34" charset="0"/>
              </a:rPr>
              <a:t> </a:t>
            </a:r>
            <a:r>
              <a:rPr lang="ru-RU" sz="44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Традиции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8CEEDA3-903B-469B-AED7-539D72267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76714"/>
            <a:ext cx="6096000" cy="4449762"/>
          </a:xfrm>
        </p:spPr>
        <p:txBody>
          <a:bodyPr>
            <a:normAutofit/>
          </a:bodyPr>
          <a:lstStyle/>
          <a:p>
            <a:r>
              <a:rPr lang="ru-RU" sz="7200" dirty="0">
                <a:latin typeface="Gabriola" panose="04040605051002020D02" pitchFamily="82" charset="0"/>
              </a:rPr>
              <a:t>Сейчас я расскажу о 3 своих семейных традициях.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9266BE2A-5A62-407C-94FA-0F370E4B1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28" y="0"/>
            <a:ext cx="4365171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2B168EDA-D5C5-47B1-A439-49896C63E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27" y="3429000"/>
            <a:ext cx="4365172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6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051C3A-C68C-499F-B4E3-EB5EAFBE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r>
              <a:rPr lang="ru-RU" dirty="0"/>
              <a:t>                              </a:t>
            </a:r>
            <a:r>
              <a:rPr lang="ru-RU" sz="5400" dirty="0">
                <a:solidFill>
                  <a:schemeClr val="bg2"/>
                </a:solidFill>
                <a:latin typeface="Gabriola" panose="04040605051002020D02" pitchFamily="82" charset="0"/>
              </a:rPr>
              <a:t>Я Фартушин Саша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F74F8F-2D91-457B-A092-9A6573DD0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817"/>
            <a:ext cx="12192000" cy="5495927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Gabriola" panose="04040605051002020D02" pitchFamily="82" charset="0"/>
              </a:rPr>
              <a:t>Я люблю играть в компьютерные игры, и провожу в играх почти всё своё свободное время. </a:t>
            </a:r>
          </a:p>
          <a:p>
            <a:r>
              <a:rPr lang="ru-RU" sz="5400" dirty="0">
                <a:latin typeface="Gabriola" panose="04040605051002020D02" pitchFamily="82" charset="0"/>
              </a:rPr>
              <a:t>Я хожу учиться в Школу.</a:t>
            </a:r>
            <a:r>
              <a:rPr lang="ru-RU" sz="4400" dirty="0">
                <a:latin typeface="Haettenschweiler" panose="020B070604090206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29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161B14-890E-4B7A-A484-651ACE68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2"/>
                </a:solidFill>
                <a:latin typeface="Gabriola" panose="04040605051002020D02" pitchFamily="82" charset="0"/>
              </a:rPr>
              <a:t>                             Моя мама Фартушина Екатерина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D254EC-3CFC-40EA-A91C-A1CC49467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818"/>
            <a:ext cx="12192000" cy="551418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Gabriola" panose="04040605051002020D02" pitchFamily="82" charset="0"/>
              </a:rPr>
              <a:t>Моя мама очень вкусно готовит!</a:t>
            </a:r>
            <a:r>
              <a:rPr lang="en-US" sz="3600" dirty="0">
                <a:latin typeface="Gabriola" panose="04040605051002020D02" pitchFamily="82" charset="0"/>
              </a:rPr>
              <a:t> </a:t>
            </a:r>
            <a:endParaRPr lang="ru-RU" sz="3600" dirty="0">
              <a:latin typeface="Gabriola" panose="04040605051002020D02" pitchFamily="82" charset="0"/>
            </a:endParaRPr>
          </a:p>
          <a:p>
            <a:r>
              <a:rPr lang="ru-RU" sz="3600" dirty="0">
                <a:latin typeface="Gabriola" panose="04040605051002020D02" pitchFamily="82" charset="0"/>
              </a:rPr>
              <a:t>А ещё моя мама очень любит путешествовать, она бывала в разных интересных местах</a:t>
            </a:r>
            <a:r>
              <a:rPr lang="en-US" sz="3600" dirty="0">
                <a:latin typeface="Gabriola" panose="04040605051002020D02" pitchFamily="82" charset="0"/>
              </a:rPr>
              <a:t>.</a:t>
            </a:r>
            <a:r>
              <a:rPr lang="ru-RU" sz="3600" dirty="0">
                <a:latin typeface="Gabriola" panose="04040605051002020D02" pitchFamily="82" charset="0"/>
              </a:rPr>
              <a:t> В самой северной и западной части России</a:t>
            </a:r>
            <a:r>
              <a:rPr lang="en-US" sz="3600" dirty="0">
                <a:latin typeface="Gabriola" panose="04040605051002020D02" pitchFamily="82" charset="0"/>
              </a:rPr>
              <a:t>.</a:t>
            </a:r>
            <a:r>
              <a:rPr lang="ru-RU" sz="3600" dirty="0">
                <a:latin typeface="Gabriola" panose="04040605051002020D02" pitchFamily="82" charset="0"/>
              </a:rPr>
              <a:t> </a:t>
            </a:r>
          </a:p>
          <a:p>
            <a:r>
              <a:rPr lang="ru-RU" sz="3600" dirty="0">
                <a:latin typeface="Gabriola" panose="04040605051002020D02" pitchFamily="82" charset="0"/>
              </a:rPr>
              <a:t>Традиционно раз в год</a:t>
            </a:r>
            <a:r>
              <a:rPr lang="en-US" sz="3600" dirty="0">
                <a:latin typeface="Gabriola" panose="04040605051002020D02" pitchFamily="82" charset="0"/>
              </a:rPr>
              <a:t>,</a:t>
            </a:r>
            <a:r>
              <a:rPr lang="ru-RU" sz="3600" dirty="0">
                <a:latin typeface="Gabriola" panose="04040605051002020D02" pitchFamily="82" charset="0"/>
              </a:rPr>
              <a:t> мама берёт меня с собой. Мы уже были с ней на Кипре, в Египте, ездили в Калининград.</a:t>
            </a:r>
          </a:p>
          <a:p>
            <a:r>
              <a:rPr lang="ru-RU" sz="3600" dirty="0">
                <a:latin typeface="Gabriola" panose="04040605051002020D02" pitchFamily="82" charset="0"/>
              </a:rPr>
              <a:t>В этом году мы хотим поехать в Санкт-Петербург</a:t>
            </a:r>
            <a:r>
              <a:rPr lang="ru-RU" sz="3600" dirty="0">
                <a:latin typeface="Haettenschweiler" panose="020B070604090206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11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BFFD69-612B-48C0-B6CD-B4DDE0A8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ru-RU" dirty="0"/>
              <a:t>                           </a:t>
            </a:r>
            <a:r>
              <a:rPr lang="ru-RU" sz="4000" dirty="0">
                <a:solidFill>
                  <a:schemeClr val="bg2"/>
                </a:solidFill>
                <a:latin typeface="Gabriola" panose="04040605051002020D02" pitchFamily="82" charset="0"/>
              </a:rPr>
              <a:t>Мой папа Фартушин Денис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B53F21-4FA8-40AB-B222-088F6ABBF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8"/>
            <a:ext cx="12191999" cy="5167311"/>
          </a:xfrm>
        </p:spPr>
        <p:txBody>
          <a:bodyPr/>
          <a:lstStyle/>
          <a:p>
            <a:r>
              <a:rPr lang="ru-RU" sz="6600" dirty="0">
                <a:latin typeface="Gabriola" panose="04040605051002020D02" pitchFamily="82" charset="0"/>
              </a:rPr>
              <a:t>Мой папа самый-самый сильный в нашей семье, и самый ответственный</a:t>
            </a:r>
            <a:r>
              <a:rPr lang="ru-RU" sz="8000" dirty="0"/>
              <a:t>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3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28F85-135A-47FA-B170-65CD0749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690688"/>
          </a:xfrm>
        </p:spPr>
        <p:txBody>
          <a:bodyPr/>
          <a:lstStyle/>
          <a:p>
            <a:r>
              <a:rPr lang="ru-RU" dirty="0"/>
              <a:t>       </a:t>
            </a:r>
            <a:r>
              <a:rPr lang="ru-RU" sz="6600" dirty="0">
                <a:solidFill>
                  <a:schemeClr val="accent1">
                    <a:lumMod val="75000"/>
                  </a:schemeClr>
                </a:solidFill>
              </a:rPr>
              <a:t>1 традиция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A2BDC8-EEE2-4FAF-80C3-F1844202F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7"/>
            <a:ext cx="6096000" cy="5167311"/>
          </a:xfrm>
        </p:spPr>
        <p:txBody>
          <a:bodyPr>
            <a:normAutofit fontScale="85000" lnSpcReduction="10000"/>
          </a:bodyPr>
          <a:lstStyle/>
          <a:p>
            <a:r>
              <a:rPr lang="ru-RU" sz="6000" dirty="0">
                <a:solidFill>
                  <a:srgbClr val="FFFF00"/>
                </a:solidFill>
                <a:latin typeface="Book Antiqua" panose="02040602050305030304" pitchFamily="18" charset="0"/>
              </a:rPr>
              <a:t>Наша 1 традиция в семье это «Прогулка на ВДНХ». Она означает что, мы всей семьёй идём на ВДНХ, и берём свои самокаты.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85CD1A-81AA-45F2-B1D8-48A25CD6CA1C}"/>
              </a:ext>
            </a:extLst>
          </p:cNvPr>
          <p:cNvSpPr txBox="1"/>
          <p:nvPr/>
        </p:nvSpPr>
        <p:spPr>
          <a:xfrm>
            <a:off x="6096000" y="70338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               </a:t>
            </a:r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2 традиция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BD1902-ADC1-4273-92A2-899408B15D14}"/>
              </a:ext>
            </a:extLst>
          </p:cNvPr>
          <p:cNvSpPr txBox="1"/>
          <p:nvPr/>
        </p:nvSpPr>
        <p:spPr>
          <a:xfrm>
            <a:off x="6096000" y="1690689"/>
            <a:ext cx="609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FFFF00"/>
                </a:solidFill>
                <a:latin typeface="Book Antiqua" panose="02040602050305030304" pitchFamily="18" charset="0"/>
              </a:rPr>
              <a:t>Наша 2 традиция в семье это «Ужин». Она означает что, мы очень </a:t>
            </a:r>
            <a:r>
              <a:rPr lang="ru-RU" sz="5400">
                <a:solidFill>
                  <a:srgbClr val="FFFF00"/>
                </a:solidFill>
                <a:latin typeface="Book Antiqua" panose="02040602050305030304" pitchFamily="18" charset="0"/>
              </a:rPr>
              <a:t>вкусно ужинаем.</a:t>
            </a:r>
            <a:endParaRPr lang="ru-RU" sz="54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06DF9C-6E57-4760-81E1-36C73D6D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825624"/>
          </a:xfrm>
        </p:spPr>
        <p:txBody>
          <a:bodyPr/>
          <a:lstStyle/>
          <a:p>
            <a:r>
              <a:rPr lang="ru-RU" dirty="0"/>
              <a:t>                                  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3 традиция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0CC7B9-CBEF-4773-AF51-5E6E6A78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2001" cy="503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>
                <a:solidFill>
                  <a:srgbClr val="FFFF00"/>
                </a:solidFill>
                <a:latin typeface="Book Antiqua" panose="02040602050305030304" pitchFamily="18" charset="0"/>
              </a:rPr>
              <a:t>И наконец, наша 3 традиция в семье это «Пицца». Она означает что, мы всей семьёй идём в ресторан, а потом едим вкусную пиццу.</a:t>
            </a:r>
          </a:p>
        </p:txBody>
      </p:sp>
    </p:spTree>
    <p:extLst>
      <p:ext uri="{BB962C8B-B14F-4D97-AF65-F5344CB8AC3E}">
        <p14:creationId xmlns:p14="http://schemas.microsoft.com/office/powerpoint/2010/main" val="41876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BDB2A5-86A7-45B2-9CE9-C47258C8D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707704">
            <a:off x="642816" y="44897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8000" dirty="0">
                <a:latin typeface="Verdana" panose="020B0604030504040204" pitchFamily="34" charset="0"/>
                <a:ea typeface="Verdana" panose="020B0604030504040204" pitchFamily="34" charset="0"/>
              </a:rPr>
              <a:t>      Спасибо за         </a:t>
            </a:r>
            <a:br>
              <a:rPr lang="ru-RU" sz="8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8000" dirty="0">
                <a:latin typeface="Verdana" panose="020B0604030504040204" pitchFamily="34" charset="0"/>
                <a:ea typeface="Verdana" panose="020B0604030504040204" pitchFamily="34" charset="0"/>
              </a:rPr>
              <a:t>просмотр</a:t>
            </a:r>
            <a:r>
              <a:rPr lang="ru-RU" sz="8000" dirty="0">
                <a:latin typeface="Impact" panose="020B0806030902050204" pitchFamily="34" charset="0"/>
              </a:rPr>
              <a:t>!!!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F871C35-8C2C-4FD2-B8F9-2ADE70DB4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417" y="0"/>
            <a:ext cx="541239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3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208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Bahnschrift Condensed</vt:lpstr>
      <vt:lpstr>Book Antiqua</vt:lpstr>
      <vt:lpstr>Calibri</vt:lpstr>
      <vt:lpstr>Calibri Light</vt:lpstr>
      <vt:lpstr>Gabriola</vt:lpstr>
      <vt:lpstr>Haettenschweiler</vt:lpstr>
      <vt:lpstr>Impact</vt:lpstr>
      <vt:lpstr>Verdana</vt:lpstr>
      <vt:lpstr>Тема Office</vt:lpstr>
      <vt:lpstr>    Мои Семейные Традиции </vt:lpstr>
      <vt:lpstr>                              Я Фартушин Саша</vt:lpstr>
      <vt:lpstr>                             Моя мама Фартушина Екатерина</vt:lpstr>
      <vt:lpstr>                           Мой папа Фартушин Денис</vt:lpstr>
      <vt:lpstr>       1 традиция</vt:lpstr>
      <vt:lpstr>                                    3 традиция</vt:lpstr>
      <vt:lpstr>      Спасибо за          просмотр!!!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Семейные Традиции</dc:title>
  <dc:creator>Генадий Глазов</dc:creator>
  <cp:lastModifiedBy>дмитрий кузнецов</cp:lastModifiedBy>
  <cp:revision>62</cp:revision>
  <dcterms:created xsi:type="dcterms:W3CDTF">2021-02-21T14:59:24Z</dcterms:created>
  <dcterms:modified xsi:type="dcterms:W3CDTF">2022-02-01T09:23:16Z</dcterms:modified>
</cp:coreProperties>
</file>