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26369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МБОУ «Гимназия № 1 им. Н. М. Пржевальского»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br>
              <a:rPr lang="ru-RU" sz="1800" dirty="0"/>
            </a:br>
            <a:r>
              <a:rPr lang="ru-RU" sz="3200" dirty="0"/>
              <a:t>Иллюстрации к сказке </a:t>
            </a:r>
            <a:r>
              <a:rPr lang="ru-RU" sz="3200" dirty="0" smtClean="0"/>
              <a:t>Антония Погорельского </a:t>
            </a:r>
            <a:r>
              <a:rPr lang="ru-RU" sz="3200" dirty="0" smtClean="0"/>
              <a:t>«Чёрная </a:t>
            </a:r>
            <a:r>
              <a:rPr lang="ru-RU" sz="3200" dirty="0"/>
              <a:t>курица, или подземные </a:t>
            </a:r>
            <a:r>
              <a:rPr lang="ru-RU" sz="3200" dirty="0" smtClean="0"/>
              <a:t>жители»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85184"/>
            <a:ext cx="4320480" cy="163103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Выполнили: </a:t>
            </a:r>
            <a:r>
              <a:rPr lang="ru-RU" sz="1800" dirty="0" err="1" smtClean="0">
                <a:solidFill>
                  <a:schemeClr val="tx1"/>
                </a:solidFill>
              </a:rPr>
              <a:t>Сентяева</a:t>
            </a:r>
            <a:r>
              <a:rPr lang="ru-RU" sz="1800" dirty="0" smtClean="0">
                <a:solidFill>
                  <a:schemeClr val="tx1"/>
                </a:solidFill>
              </a:rPr>
              <a:t> Екатерина, </a:t>
            </a:r>
            <a:r>
              <a:rPr lang="ru-RU" sz="1800" dirty="0" err="1" smtClean="0">
                <a:solidFill>
                  <a:schemeClr val="tx1"/>
                </a:solidFill>
              </a:rPr>
              <a:t>Жустарёва</a:t>
            </a:r>
            <a:r>
              <a:rPr lang="ru-RU" sz="1800" dirty="0" smtClean="0">
                <a:solidFill>
                  <a:schemeClr val="tx1"/>
                </a:solidFill>
              </a:rPr>
              <a:t> Варвара, Павлова Вера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Ученицы 5 класса Б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Учитель: Фролкова </a:t>
            </a:r>
            <a:r>
              <a:rPr lang="ru-RU" sz="1800" dirty="0" err="1" smtClean="0">
                <a:solidFill>
                  <a:schemeClr val="tx1"/>
                </a:solidFill>
              </a:rPr>
              <a:t>Натта</a:t>
            </a:r>
            <a:r>
              <a:rPr lang="ru-RU" sz="1800" dirty="0" smtClean="0">
                <a:solidFill>
                  <a:schemeClr val="tx1"/>
                </a:solidFill>
              </a:rPr>
              <a:t> Владимировна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9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95536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Проблема:</a:t>
            </a:r>
          </a:p>
          <a:p>
            <a:pPr marL="0" indent="0">
              <a:buNone/>
            </a:pPr>
            <a:r>
              <a:rPr lang="ru-RU" sz="2400" dirty="0" smtClean="0"/>
              <a:t>Нас заинтересовала сказка </a:t>
            </a:r>
            <a:r>
              <a:rPr lang="ru-RU" sz="2400" dirty="0" smtClean="0"/>
              <a:t>Антония </a:t>
            </a:r>
            <a:r>
              <a:rPr lang="ru-RU" sz="2400" dirty="0"/>
              <a:t>Погорельского «Чёрная курица, или подземные жители</a:t>
            </a:r>
            <a:r>
              <a:rPr lang="ru-RU" sz="2400" dirty="0" smtClean="0"/>
              <a:t>» и мы захотели подобрать к ней иллюстрации.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Тема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Иллюстрации </a:t>
            </a:r>
            <a:r>
              <a:rPr lang="ru-RU" sz="2400" dirty="0"/>
              <a:t>к сказке </a:t>
            </a:r>
            <a:r>
              <a:rPr lang="ru-RU" sz="2400" dirty="0" smtClean="0"/>
              <a:t>Антония </a:t>
            </a:r>
            <a:r>
              <a:rPr lang="ru-RU" sz="2400" dirty="0"/>
              <a:t>Погорельского «Чёрная курица, или подземные жители</a:t>
            </a:r>
            <a:r>
              <a:rPr lang="ru-RU" sz="2400" dirty="0" smtClean="0"/>
              <a:t>».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Цель:</a:t>
            </a:r>
          </a:p>
          <a:p>
            <a:pPr marL="0" indent="0">
              <a:buNone/>
            </a:pPr>
            <a:r>
              <a:rPr lang="ru-RU" sz="2400" dirty="0"/>
              <a:t>Найти </a:t>
            </a:r>
            <a:r>
              <a:rPr lang="ru-RU" sz="2400" dirty="0" smtClean="0"/>
              <a:t>иллюстрации </a:t>
            </a:r>
            <a:r>
              <a:rPr lang="ru-RU" sz="2400" dirty="0"/>
              <a:t>к сказке </a:t>
            </a:r>
            <a:r>
              <a:rPr lang="ru-RU" sz="2400" dirty="0" smtClean="0"/>
              <a:t>Антония </a:t>
            </a:r>
            <a:r>
              <a:rPr lang="ru-RU" sz="2400" dirty="0"/>
              <a:t>Погорельского «Чёрная курица, или подземные жители</a:t>
            </a:r>
            <a:r>
              <a:rPr lang="ru-RU" sz="2400" dirty="0" smtClean="0"/>
              <a:t>», подобрать цитаты из текста и составить презентацию.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305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032448" cy="640871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Другое занятие Алёши состояло в том, чтобы кормить курочек, которые жили около забора в нарочно для них выстроенном домике и целый день играли и бегали на дворе. Алёша очень коротко с ними познакомился, всех знал по имени, разнимал их драки, а забияк наказывал тем, что иногда несколько дней сряду не давал им ничего от крошек, которые всегда после обеда и ужина он собирал со скатерти.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98" y="282864"/>
            <a:ext cx="4350582" cy="6170472"/>
          </a:xfrm>
        </p:spPr>
      </p:pic>
    </p:spTree>
    <p:extLst>
      <p:ext uri="{BB962C8B-B14F-4D97-AF65-F5344CB8AC3E}">
        <p14:creationId xmlns:p14="http://schemas.microsoft.com/office/powerpoint/2010/main" val="376396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176464" cy="632271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Вдруг </a:t>
            </a:r>
            <a:r>
              <a:rPr lang="ru-RU" sz="1800" dirty="0"/>
              <a:t>сердце у Алеши еще сильнее забилось... ему послышался голос любимой его Чернушки!</a:t>
            </a:r>
            <a:br>
              <a:rPr lang="ru-RU" sz="1800" dirty="0"/>
            </a:br>
            <a:r>
              <a:rPr lang="ru-RU" sz="1800" dirty="0" smtClean="0"/>
              <a:t>Она </a:t>
            </a:r>
            <a:r>
              <a:rPr lang="ru-RU" sz="1800" dirty="0"/>
              <a:t>кудахтала самым отчаянным образом, и ему показалось, что она кричит: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Кудах</a:t>
            </a:r>
            <a:r>
              <a:rPr lang="ru-RU" sz="1800" dirty="0"/>
              <a:t>, </a:t>
            </a:r>
            <a:r>
              <a:rPr lang="ru-RU" sz="1800" dirty="0" err="1"/>
              <a:t>кудах</a:t>
            </a:r>
            <a:r>
              <a:rPr lang="ru-RU" sz="1800" dirty="0"/>
              <a:t>, </a:t>
            </a:r>
            <a:r>
              <a:rPr lang="ru-RU" sz="1800" dirty="0" err="1"/>
              <a:t>кудуху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 smtClean="0"/>
              <a:t>Алеша</a:t>
            </a:r>
            <a:r>
              <a:rPr lang="ru-RU" sz="1800" dirty="0"/>
              <a:t>, спаси Чернуху!</a:t>
            </a:r>
            <a:br>
              <a:rPr lang="ru-RU" sz="1800" dirty="0"/>
            </a:br>
            <a:r>
              <a:rPr lang="ru-RU" sz="1800" dirty="0" err="1" smtClean="0"/>
              <a:t>Кудуху</a:t>
            </a:r>
            <a:r>
              <a:rPr lang="ru-RU" sz="1800" dirty="0"/>
              <a:t>, </a:t>
            </a:r>
            <a:r>
              <a:rPr lang="ru-RU" sz="1800" dirty="0" err="1"/>
              <a:t>кудуху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 smtClean="0"/>
              <a:t>Чернуху</a:t>
            </a:r>
            <a:r>
              <a:rPr lang="ru-RU" sz="1800" dirty="0"/>
              <a:t>, Чернуху!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Алеша никак не мог долее оставаться на своем месте... он, громко всхлипывая, побежал к кухарке и бросился к ней на шею в ту самую минуту, как она поймала уже Чернушку за крыло.</a:t>
            </a:r>
            <a:br>
              <a:rPr lang="ru-RU" sz="1800" dirty="0"/>
            </a:br>
            <a:r>
              <a:rPr lang="ru-RU" sz="1800" dirty="0" smtClean="0"/>
              <a:t>— </a:t>
            </a:r>
            <a:r>
              <a:rPr lang="ru-RU" sz="1800" dirty="0"/>
              <a:t>Любезная, милая </a:t>
            </a:r>
            <a:r>
              <a:rPr lang="ru-RU" sz="1800" dirty="0" err="1"/>
              <a:t>Тринушка</a:t>
            </a:r>
            <a:r>
              <a:rPr lang="ru-RU" sz="1800" dirty="0"/>
              <a:t>! — вскричал он, обливаясь слезами. — Пожалуйста, не тронь мою Чернуху!</a:t>
            </a:r>
            <a:br>
              <a:rPr lang="ru-RU" sz="1800" dirty="0"/>
            </a:br>
            <a:r>
              <a:rPr lang="ru-RU" sz="1800" dirty="0" smtClean="0"/>
              <a:t>Алеша </a:t>
            </a:r>
            <a:r>
              <a:rPr lang="ru-RU" sz="1800" dirty="0"/>
              <a:t>так неожиданно бросился на шею к кухарке, что она упустила из рук Чернушку, которая, воспользовавшись этим, от страха взлетела на кровлю сарая и там продолжала кудахтать.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6" y="260350"/>
            <a:ext cx="4259833" cy="6337300"/>
          </a:xfrm>
        </p:spPr>
      </p:pic>
    </p:spTree>
    <p:extLst>
      <p:ext uri="{BB962C8B-B14F-4D97-AF65-F5344CB8AC3E}">
        <p14:creationId xmlns:p14="http://schemas.microsoft.com/office/powerpoint/2010/main" val="2280604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248472" cy="610669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Тут </a:t>
            </a:r>
            <a:r>
              <a:rPr lang="ru-RU" sz="1800" dirty="0"/>
              <a:t>она закудахтала странным голосом, и вдруг откуда ни взялись маленькие свечки в серебряных шандалах, не больше как с Алешин маленький пальчик. Шандалы эти очутились на полу, на стульях, на окнах, даже на рукомойнике, и в комнате сделалось так светло, как будто днем. Алеша начал одеваться, а курочка подавала ему платье, и таким образом он вскоре совсем был одет.</a:t>
            </a:r>
            <a:br>
              <a:rPr lang="ru-RU" sz="1800" dirty="0"/>
            </a:br>
            <a:r>
              <a:rPr lang="ru-RU" sz="1800" dirty="0" smtClean="0"/>
              <a:t>Когда </a:t>
            </a:r>
            <a:r>
              <a:rPr lang="ru-RU" sz="1800" dirty="0"/>
              <a:t>Алеша был готов, Чернушка опять закудахтала, и все свечки исчезли.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— Иди за мною, — сказала она ему, и он смело последовал за нею.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Из </a:t>
            </a:r>
            <a:r>
              <a:rPr lang="ru-RU" sz="1800" dirty="0"/>
              <a:t>глаз ее выходили как будто лучи, которые освещали всё вокруг них, хотя не так ярко, как маленькие свечки. Они прошли чрез </a:t>
            </a:r>
            <a:r>
              <a:rPr lang="ru-RU" sz="1800" dirty="0" smtClean="0"/>
              <a:t>переднюю…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148470" cy="5832648"/>
          </a:xfrm>
        </p:spPr>
      </p:pic>
    </p:spTree>
    <p:extLst>
      <p:ext uri="{BB962C8B-B14F-4D97-AF65-F5344CB8AC3E}">
        <p14:creationId xmlns:p14="http://schemas.microsoft.com/office/powerpoint/2010/main" val="3832845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4248472" cy="561662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Они </a:t>
            </a:r>
            <a:r>
              <a:rPr lang="ru-RU" sz="1800" dirty="0"/>
              <a:t>вошли во вторую комнату — и тут-то Алеша обрадовался! В прекрасной золотой клетке сидел большой серый попугай с красным хвостом. Алеша тотчас хотел подбежать к нему. Чернушка опять его не допустила.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— Не трогай здесь ничего, — сказала она. — Берегись разбудить старушек!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Тут только Алеша заметил, что подле попугая стояла кровать с белыми кисейными занавесками, сквозь которые он мог различить старушку, лежащую с закрытыми глазами: она показалась ему как будто восковая. В другом углу стояла такая же точно кровать, где спала другая старушка, а подле нее сидела серая кошка и умывалась передними лапами.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393183" cy="4248472"/>
          </a:xfrm>
        </p:spPr>
      </p:pic>
    </p:spTree>
    <p:extLst>
      <p:ext uri="{BB962C8B-B14F-4D97-AF65-F5344CB8AC3E}">
        <p14:creationId xmlns:p14="http://schemas.microsoft.com/office/powerpoint/2010/main" val="18037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032449" cy="5832648"/>
          </a:xfrm>
        </p:spPr>
        <p:txBody>
          <a:bodyPr/>
          <a:lstStyle/>
          <a:p>
            <a:r>
              <a:rPr lang="ru-RU" sz="1800" dirty="0" smtClean="0"/>
              <a:t>  Они </a:t>
            </a:r>
            <a:r>
              <a:rPr lang="ru-RU" sz="1800" dirty="0"/>
              <a:t>спустились вниз по лестнице, как будто в погреб, и долго-долго шли по разным переходам и коридорам, которых прежде Алеша никогда не видывал. Иногда коридоры эти так были низки и узки, что Алеша принужден был нагибаться.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84" y="476672"/>
            <a:ext cx="4167580" cy="5904656"/>
          </a:xfrm>
        </p:spPr>
      </p:pic>
    </p:spTree>
    <p:extLst>
      <p:ext uri="{BB962C8B-B14F-4D97-AF65-F5344CB8AC3E}">
        <p14:creationId xmlns:p14="http://schemas.microsoft.com/office/powerpoint/2010/main" val="6153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104456" cy="640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На </a:t>
            </a:r>
            <a:r>
              <a:rPr lang="ru-RU" sz="1800" dirty="0"/>
              <a:t>следующий день, в назначенный час, учитель взял в руки книжку, из которой задан был урок Алеше, подозвал его к себе и велел проговорить заданное. Все дети с любопытством обратили на Алешу внимание, и сам учитель не знал, что подумать, когда Алеша, несмотря на то, что вовсе накануне не твердил урока, смело встал со скамейки и подошел к нему. Алеша нимало не сомневался в том, что и этот раз ему удастся показать свою необыкновенную способность: он разинул рот... и не мог выговорить ни слова!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438385" cy="5892974"/>
          </a:xfrm>
        </p:spPr>
      </p:pic>
    </p:spTree>
    <p:extLst>
      <p:ext uri="{BB962C8B-B14F-4D97-AF65-F5344CB8AC3E}">
        <p14:creationId xmlns:p14="http://schemas.microsoft.com/office/powerpoint/2010/main" val="358637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Литературные источники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DetiOnline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Яндекс Картинки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814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146</TotalTime>
  <Words>443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Summer</vt:lpstr>
      <vt:lpstr>МБОУ «Гимназия № 1 им. Н. М. Пржевальского»   Иллюстрации к сказке Антония Погорельского «Чёрная курица, или подземные жители»</vt:lpstr>
      <vt:lpstr>Презентация PowerPoint</vt:lpstr>
      <vt:lpstr>  Другое занятие Алёши состояло в том, чтобы кормить курочек, которые жили около забора в нарочно для них выстроенном домике и целый день играли и бегали на дворе. Алёша очень коротко с ними познакомился, всех знал по имени, разнимал их драки, а забияк наказывал тем, что иногда несколько дней сряду не давал им ничего от крошек, которые всегда после обеда и ужина он собирал со скатерти.</vt:lpstr>
      <vt:lpstr>  Вдруг сердце у Алеши еще сильнее забилось... ему послышался голос любимой его Чернушки! Она кудахтала самым отчаянным образом, и ему показалось, что она кричит:  Кудах, кудах, кудуху, Алеша, спаси Чернуху! Кудуху, кудуху, Чернуху, Чернуху!  Алеша никак не мог долее оставаться на своем месте... он, громко всхлипывая, побежал к кухарке и бросился к ней на шею в ту самую минуту, как она поймала уже Чернушку за крыло. — Любезная, милая Тринушка! — вскричал он, обливаясь слезами. — Пожалуйста, не тронь мою Чернуху! Алеша так неожиданно бросился на шею к кухарке, что она упустила из рук Чернушку, которая, воспользовавшись этим, от страха взлетела на кровлю сарая и там продолжала кудахтать.</vt:lpstr>
      <vt:lpstr>   Тут она закудахтала странным голосом, и вдруг откуда ни взялись маленькие свечки в серебряных шандалах, не больше как с Алешин маленький пальчик. Шандалы эти очутились на полу, на стульях, на окнах, даже на рукомойнике, и в комнате сделалось так светло, как будто днем. Алеша начал одеваться, а курочка подавала ему платье, и таким образом он вскоре совсем был одет. Когда Алеша был готов, Чернушка опять закудахтала, и все свечки исчезли.  — Иди за мною, — сказала она ему, и он смело последовал за нею.   Из глаз ее выходили как будто лучи, которые освещали всё вокруг них, хотя не так ярко, как маленькие свечки. Они прошли чрез переднюю…</vt:lpstr>
      <vt:lpstr>   Они вошли во вторую комнату — и тут-то Алеша обрадовался! В прекрасной золотой клетке сидел большой серый попугай с красным хвостом. Алеша тотчас хотел подбежать к нему. Чернушка опять его не допустила.  — Не трогай здесь ничего, — сказала она. — Берегись разбудить старушек!  Тут только Алеша заметил, что подле попугая стояла кровать с белыми кисейными занавесками, сквозь которые он мог различить старушку, лежащую с закрытыми глазами: она показалась ему как будто восковая. В другом углу стояла такая же точно кровать, где спала другая старушка, а подле нее сидела серая кошка и умывалась передними лапами.</vt:lpstr>
      <vt:lpstr>  Они спустились вниз по лестнице, как будто в погреб, и долго-долго шли по разным переходам и коридорам, которых прежде Алеша никогда не видывал. Иногда коридоры эти так были низки и узки, что Алеша принужден был нагибаться. </vt:lpstr>
      <vt:lpstr>   На следующий день, в назначенный час, учитель взял в руки книжку, из которой задан был урок Алеше, подозвал его к себе и велел проговорить заданное. Все дети с любопытством обратили на Алешу внимание, и сам учитель не знал, что подумать, когда Алеша, несмотря на то, что вовсе накануне не твердил урока, смело встал со скамейки и подошел к нему. Алеша нимало не сомневался в том, что и этот раз ему удастся показать свою необыкновенную способность: он разинул рот... и не мог выговорить ни слова!</vt:lpstr>
      <vt:lpstr>Литературные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«Гимназия № 1 им. Н. М. Пржевальского»   Иллюстрации к сказке А. Погорельского «Чёрная курица, или подземные жители»</dc:title>
  <cp:lastModifiedBy>кцццюлгзшмшзюкг</cp:lastModifiedBy>
  <cp:revision>14</cp:revision>
  <dcterms:modified xsi:type="dcterms:W3CDTF">2017-11-03T14:57:10Z</dcterms:modified>
</cp:coreProperties>
</file>