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08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3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dirty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759596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872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81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6062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2011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dirty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5430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94089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314832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27874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6215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18206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02000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26757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177330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081774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dirty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dirty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306257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9442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  <p:sldLayoutId id="2147484092" r:id="rId12"/>
    <p:sldLayoutId id="2147484093" r:id="rId13"/>
    <p:sldLayoutId id="2147484094" r:id="rId14"/>
    <p:sldLayoutId id="2147484095" r:id="rId15"/>
    <p:sldLayoutId id="2147484096" r:id="rId16"/>
    <p:sldLayoutId id="2147484097" r:id="rId17"/>
  </p:sldLayoutIdLst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r_gqIQlwXU0?feature=oembed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atMod val="92000"/>
                <a:lumMod val="120000"/>
              </a:schemeClr>
            </a:gs>
            <a:gs pos="100000">
              <a:schemeClr val="bg2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73062" y="1864865"/>
            <a:ext cx="8131550" cy="2262781"/>
          </a:xfrm>
        </p:spPr>
        <p:txBody>
          <a:bodyPr>
            <a:normAutofit/>
          </a:bodyPr>
          <a:lstStyle/>
          <a:p>
            <a:r>
              <a:rPr lang="ru-RU" i="1">
                <a:latin typeface="Calibri"/>
                <a:cs typeface="Calibri"/>
              </a:rPr>
              <a:t>Сложение и вычитание десятичных дробей</a:t>
            </a:r>
            <a:endParaRPr lang="ru-RU" i="1"/>
          </a:p>
        </p:txBody>
      </p:sp>
    </p:spTree>
    <p:extLst>
      <p:ext uri="{BB962C8B-B14F-4D97-AF65-F5344CB8AC3E}">
        <p14:creationId xmlns:p14="http://schemas.microsoft.com/office/powerpoint/2010/main" val="85180408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0739090-4BFA-4FA6-B6A8-D9DD9DA4DA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4914" y="567905"/>
            <a:ext cx="10148109" cy="5223295"/>
          </a:xfrm>
        </p:spPr>
        <p:txBody>
          <a:bodyPr/>
          <a:lstStyle/>
          <a:p>
            <a:r>
              <a:rPr lang="ru-RU" sz="3600" i="1" dirty="0"/>
              <a:t>- Что мы изучали на прошлом уроке? </a:t>
            </a:r>
          </a:p>
          <a:p>
            <a:r>
              <a:rPr lang="ru-RU" sz="3600" i="1" dirty="0"/>
              <a:t>- Как складывать десятичные дроби?</a:t>
            </a:r>
          </a:p>
          <a:p>
            <a:r>
              <a:rPr lang="ru-RU" sz="3600" i="1" dirty="0"/>
              <a:t>- Как мы записываем целые и дробные части в операции сложение  вычитание?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722663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>
            <a:hlinkClick r:id="" action="ppaction://media"/>
            <a:extLst>
              <a:ext uri="{FF2B5EF4-FFF2-40B4-BE49-F238E27FC236}">
                <a16:creationId xmlns:a16="http://schemas.microsoft.com/office/drawing/2014/main" id="{4D785D40-31C9-4D1C-9542-A0D5E8F68F8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40794" y="136585"/>
            <a:ext cx="11929373" cy="661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20108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4" descr="Изображение выглядит как кот, сидит, животное, млекопитающее&#10;&#10;Описание создано с очень высокой степенью достоверности">
            <a:extLst>
              <a:ext uri="{FF2B5EF4-FFF2-40B4-BE49-F238E27FC236}">
                <a16:creationId xmlns:a16="http://schemas.microsoft.com/office/drawing/2014/main" id="{44EDB9C9-B54A-4EE1-B43D-93B13591B5E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2155" y="2792392"/>
            <a:ext cx="3398495" cy="2532669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53057F6-C534-472E-8CF4-9AB5F3946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3770" y="2796395"/>
            <a:ext cx="5889253" cy="2994805"/>
          </a:xfr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z="3200" i="1" dirty="0">
                <a:latin typeface="Arial"/>
                <a:cs typeface="Arial"/>
              </a:rPr>
              <a:t>Д/з: </a:t>
            </a:r>
          </a:p>
          <a:p>
            <a:pPr marL="0" indent="0">
              <a:buNone/>
            </a:pPr>
            <a:r>
              <a:rPr lang="ru-RU" sz="3200" i="1" dirty="0">
                <a:latin typeface="Arial"/>
                <a:cs typeface="Arial"/>
              </a:rPr>
              <a:t>Параграф 4.3, </a:t>
            </a:r>
          </a:p>
          <a:p>
            <a:pPr marL="0" indent="0">
              <a:buNone/>
            </a:pPr>
            <a:r>
              <a:rPr lang="ru-RU" sz="3200" i="1" dirty="0">
                <a:latin typeface="Arial"/>
                <a:cs typeface="Arial"/>
              </a:rPr>
              <a:t>№762(</a:t>
            </a:r>
            <a:r>
              <a:rPr lang="ru-RU" sz="3200" i="1" dirty="0" err="1">
                <a:latin typeface="Arial"/>
                <a:cs typeface="Arial"/>
              </a:rPr>
              <a:t>а,б,г</a:t>
            </a:r>
            <a:r>
              <a:rPr lang="ru-RU" sz="3200" i="1" dirty="0">
                <a:latin typeface="Arial"/>
                <a:cs typeface="Arial"/>
              </a:rPr>
              <a:t>), №763(а), №759(</a:t>
            </a:r>
            <a:r>
              <a:rPr lang="ru-RU" sz="3200" i="1" dirty="0" err="1">
                <a:latin typeface="Arial"/>
                <a:cs typeface="Arial"/>
              </a:rPr>
              <a:t>г,д,е</a:t>
            </a:r>
            <a:r>
              <a:rPr lang="ru-RU" sz="3200" i="1" dirty="0">
                <a:latin typeface="Arial"/>
                <a:cs typeface="Arial"/>
              </a:rPr>
              <a:t>),</a:t>
            </a:r>
          </a:p>
          <a:p>
            <a:pPr marL="0" indent="0">
              <a:buNone/>
            </a:pPr>
            <a:r>
              <a:rPr lang="ru-RU" sz="3200" i="1" dirty="0">
                <a:latin typeface="Arial"/>
                <a:cs typeface="Arial"/>
              </a:rPr>
              <a:t>Карточка.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590593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араллакс">
  <a:themeElements>
    <a:clrScheme name="Параллакс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Параллакс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Параллакс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0</TotalTime>
  <Words>0</Words>
  <Application>Microsoft Office PowerPoint</Application>
  <PresentationFormat>Широкоэкранный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Параллакс</vt:lpstr>
      <vt:lpstr>Сложение и вычитание десятичных дробей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revision>373</cp:revision>
  <dcterms:created xsi:type="dcterms:W3CDTF">2013-07-31T16:36:29Z</dcterms:created>
  <dcterms:modified xsi:type="dcterms:W3CDTF">2019-03-04T18:24:46Z</dcterms:modified>
</cp:coreProperties>
</file>