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8" r:id="rId7"/>
    <p:sldId id="266" r:id="rId8"/>
    <p:sldId id="261" r:id="rId9"/>
    <p:sldId id="262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239696"/>
            <a:ext cx="4752528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литературы в 8 классе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251"/>
            <a:ext cx="2874050" cy="2990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2195736" y="2924944"/>
            <a:ext cx="6624736" cy="864096"/>
          </a:xfrm>
          <a:prstGeom prst="rect">
            <a:avLst/>
          </a:prstGeom>
        </p:spPr>
        <p:txBody>
          <a:bodyPr wrap="none" fromWordArt="1">
            <a:prstTxWarp prst="textFadeLeft">
              <a:avLst/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"Хорошее отношение к лошадям"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060848"/>
            <a:ext cx="47525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Маяковский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Наизусть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«Хорошее отношение к лошадям».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 рассказ о Тэффи  по материалам статьи учебника.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03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кругленный прямоугольник 2"/>
          <p:cNvSpPr>
            <a:spLocks noChangeArrowheads="1"/>
          </p:cNvSpPr>
          <p:nvPr/>
        </p:nvSpPr>
        <p:spPr bwMode="auto">
          <a:xfrm>
            <a:off x="827088" y="1341438"/>
            <a:ext cx="6840537" cy="503237"/>
          </a:xfrm>
          <a:prstGeom prst="roundRect">
            <a:avLst>
              <a:gd name="adj" fmla="val 16667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Сформулируйте цели при помощи опорных глаголов:</a:t>
            </a:r>
          </a:p>
        </p:txBody>
      </p:sp>
      <p:sp>
        <p:nvSpPr>
          <p:cNvPr id="7171" name="Скругленный прямоугольник 3"/>
          <p:cNvSpPr>
            <a:spLocks noChangeArrowheads="1"/>
          </p:cNvSpPr>
          <p:nvPr/>
        </p:nvSpPr>
        <p:spPr bwMode="auto">
          <a:xfrm>
            <a:off x="179388" y="1844675"/>
            <a:ext cx="2016125" cy="720725"/>
          </a:xfrm>
          <a:prstGeom prst="roundRect">
            <a:avLst>
              <a:gd name="adj" fmla="val 16667"/>
            </a:avLst>
          </a:prstGeom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Вспомнить</a:t>
            </a:r>
          </a:p>
        </p:txBody>
      </p:sp>
      <p:sp>
        <p:nvSpPr>
          <p:cNvPr id="7172" name="Скругленный прямоугольник 6"/>
          <p:cNvSpPr>
            <a:spLocks noChangeArrowheads="1"/>
          </p:cNvSpPr>
          <p:nvPr/>
        </p:nvSpPr>
        <p:spPr bwMode="auto">
          <a:xfrm>
            <a:off x="179388" y="2781300"/>
            <a:ext cx="2016125" cy="720725"/>
          </a:xfrm>
          <a:prstGeom prst="roundRect">
            <a:avLst>
              <a:gd name="adj" fmla="val 16667"/>
            </a:avLst>
          </a:prstGeom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</a:p>
        </p:txBody>
      </p:sp>
      <p:sp>
        <p:nvSpPr>
          <p:cNvPr id="7173" name="Скругленный прямоугольник 7"/>
          <p:cNvSpPr>
            <a:spLocks noChangeArrowheads="1"/>
          </p:cNvSpPr>
          <p:nvPr/>
        </p:nvSpPr>
        <p:spPr bwMode="auto">
          <a:xfrm>
            <a:off x="179388" y="3716338"/>
            <a:ext cx="2016125" cy="719137"/>
          </a:xfrm>
          <a:prstGeom prst="roundRect">
            <a:avLst>
              <a:gd name="adj" fmla="val 16667"/>
            </a:avLst>
          </a:prstGeom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Понять</a:t>
            </a:r>
          </a:p>
        </p:txBody>
      </p:sp>
      <p:sp>
        <p:nvSpPr>
          <p:cNvPr id="7174" name="Скругленный прямоугольник 8"/>
          <p:cNvSpPr>
            <a:spLocks noChangeArrowheads="1"/>
          </p:cNvSpPr>
          <p:nvPr/>
        </p:nvSpPr>
        <p:spPr bwMode="auto">
          <a:xfrm>
            <a:off x="179388" y="4724400"/>
            <a:ext cx="2016125" cy="1080864"/>
          </a:xfrm>
          <a:prstGeom prst="roundRect">
            <a:avLst>
              <a:gd name="adj" fmla="val 16667"/>
            </a:avLst>
          </a:prstGeom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Уметь (учиться, научиться)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3419475" y="1844675"/>
            <a:ext cx="5400675" cy="719138"/>
          </a:xfrm>
          <a:prstGeom prst="roundRect">
            <a:avLst>
              <a:gd name="adj" fmla="val 16667"/>
            </a:avLst>
          </a:prstGeom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Некоторые факты биографии поэта, особенности его поэтической манеры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348038" y="2781300"/>
            <a:ext cx="5584825" cy="720725"/>
          </a:xfrm>
          <a:prstGeom prst="roundRect">
            <a:avLst>
              <a:gd name="adj" fmla="val 16667"/>
            </a:avLst>
          </a:prstGeom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Историю создания стихотворения, характерные черты лирики Маяковского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3419475" y="3716338"/>
            <a:ext cx="5511800" cy="719137"/>
          </a:xfrm>
          <a:prstGeom prst="roundRect">
            <a:avLst>
              <a:gd name="adj" fmla="val 16667"/>
            </a:avLst>
          </a:prstGeom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Художественную идею стихотворения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3419475" y="4724400"/>
            <a:ext cx="5545138" cy="1512888"/>
          </a:xfrm>
          <a:prstGeom prst="roundRect">
            <a:avLst>
              <a:gd name="adj" fmla="val 16667"/>
            </a:avLst>
          </a:prstGeom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Анализировать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поэтический текст,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исследовать художественный текст;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аргументировать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свои суждения,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слушать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слышать другого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0825" y="6210300"/>
            <a:ext cx="8497888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50825" y="6235055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мы изучаем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стихотворение В.В. Маяковского?</a:t>
            </a:r>
            <a:endParaRPr lang="ru-RU" altLang="ru-RU" sz="24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268538" y="1989138"/>
            <a:ext cx="10080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268538" y="28527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268538" y="3860800"/>
            <a:ext cx="10795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268538" y="4797425"/>
            <a:ext cx="10795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188" y="549275"/>
            <a:ext cx="7705725" cy="719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Сформулируйте тему нашего урока</a:t>
            </a:r>
          </a:p>
        </p:txBody>
      </p:sp>
      <p:sp useBgFill="1">
        <p:nvSpPr>
          <p:cNvPr id="6146" name="Скругленный прямоугольник 1"/>
          <p:cNvSpPr>
            <a:spLocks noChangeArrowheads="1"/>
          </p:cNvSpPr>
          <p:nvPr/>
        </p:nvSpPr>
        <p:spPr bwMode="auto">
          <a:xfrm>
            <a:off x="179388" y="116632"/>
            <a:ext cx="8753475" cy="1224806"/>
          </a:xfrm>
          <a:prstGeom prst="roundRect">
            <a:avLst>
              <a:gd name="adj" fmla="val 16667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«Поэт и толпа в стихах В.В. Маяковского. «Хорошее отношение к лошадям»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4311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5" grpId="0" animBg="1"/>
      <p:bldP spid="11" grpId="0" animBg="1"/>
      <p:bldP spid="12" grpId="0" animBg="1"/>
      <p:bldP spid="13" grpId="0" animBg="1"/>
      <p:bldP spid="5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о Маяковском…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ownload\092915_141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802511" cy="49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427984" y="1700808"/>
            <a:ext cx="4536504" cy="4680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он выходит: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длиннолапый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обрызганый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Ледниковым дождем,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широкополой,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Обвиснувшей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шляпой,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вылощенным нищетой плащом.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никого.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тюрьма за плечами.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Фонарь к фонарю,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душой – ни гроша…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пахнет Москва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Горячо калачами,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падает лошадь,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Боками дыша.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Асеев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2377386"/>
              </p:ext>
            </p:extLst>
          </p:nvPr>
        </p:nvGraphicFramePr>
        <p:xfrm>
          <a:off x="107504" y="260648"/>
          <a:ext cx="8928992" cy="650988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451543"/>
                <a:gridCol w="5477449"/>
              </a:tblGrid>
              <a:tr h="333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черты лирики Маяковского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Яркая метафоричность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«Улица» «ветром опита» и «льдом обута»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Точная  живописность деталей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олицетворений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Разнообразие звукового и ритмического рисунка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 рифм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02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находится в центре сюжетно-композиционной организации произведения?</a:t>
            </a:r>
          </a:p>
        </p:txBody>
      </p:sp>
      <p:pic>
        <p:nvPicPr>
          <p:cNvPr id="2050" name="Picture 2" descr="D:\Download\get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247602" cy="26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\ffec2e9ebb7118e9394310ac33af3a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6477"/>
            <a:ext cx="4461924" cy="29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852111"/>
            <a:ext cx="4860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В.В. Маяковский стал свидетелем уличного происшествия, нередкого в голодающей Москве 1918 года: обессиленная лошадь упала на обледеневшую мостовую.                                             9 июня 1918 года в московском издании газеты                                        «Новая жизнь» №8 было напечатано стихотворение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Маяковского  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отношение к лошадям» </a:t>
            </a:r>
          </a:p>
        </p:txBody>
      </p:sp>
      <p:pic>
        <p:nvPicPr>
          <p:cNvPr id="8" name="Picture 2" descr="C:\Documents and Settings\User\Рабочий стол\4ffb27c28fad3_normal_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3947060" cy="2960295"/>
          </a:xfrm>
          <a:prstGeom prst="rect">
            <a:avLst/>
          </a:prstGeom>
          <a:noFill/>
        </p:spPr>
      </p:pic>
      <p:pic>
        <p:nvPicPr>
          <p:cNvPr id="3" name="bf89f3070b2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23528" y="6170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0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2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«Грохнулась» - «сгрудились» - «подошёл» - «рванулась» - «пошла» - «пришла» -«встала (в стойло)» </a:t>
            </a:r>
          </a:p>
        </p:txBody>
      </p:sp>
      <p:pic>
        <p:nvPicPr>
          <p:cNvPr id="3074" name="Picture 2" descr="D:\Download\lFeOaWHUTN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7440"/>
            <a:ext cx="4473327" cy="52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5589240"/>
            <a:ext cx="3960440" cy="114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Есенин несколько отстраненно описывает горе собаки. У Маяковского на первом плане переживания лирического героя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на сайт о есенине\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714" y="1487440"/>
            <a:ext cx="2881107" cy="3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18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5957c2fbf88d7417828cc8abc6a50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580063" y="476250"/>
            <a:ext cx="28797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Били копыта,</a:t>
            </a:r>
            <a:b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Пели будто:</a:t>
            </a:r>
            <a:b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Гриб.</a:t>
            </a:r>
            <a:b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Грабь.</a:t>
            </a:r>
            <a:b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Гроб.</a:t>
            </a:r>
            <a:b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Груб.-</a:t>
            </a:r>
            <a:b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Ветром опита,</a:t>
            </a:r>
            <a:b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льдом обута</a:t>
            </a:r>
            <a:b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улица скользила.</a:t>
            </a:r>
            <a:b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Лошадь на круп</a:t>
            </a:r>
            <a:b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грохнулась…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5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идея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Download\70_1540_event_1382365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048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916832"/>
            <a:ext cx="4824536" cy="42484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новизны жизни, вернувшегося детства. Лирический герой связывает с новым временем надежды на неизбежное торжество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подлинной человечности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3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364175"/>
              </p:ext>
            </p:extLst>
          </p:nvPr>
        </p:nvGraphicFramePr>
        <p:xfrm>
          <a:off x="251520" y="260648"/>
          <a:ext cx="8568951" cy="652976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312368"/>
                <a:gridCol w="5256583"/>
              </a:tblGrid>
              <a:tr h="333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черты лирики Маяковского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Яркая метафоричность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«Улица» «ветром опита» и «льдом обута»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Точная  живописность деталей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«..глаза лошадиные…»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«…за каплей каплица по морде катится…»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олицетворений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 какая-то общая //звериная тоска// плеща вылилась из меня//  и расплылась в шелесте»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Разнообразие звукового и ритмического рисунка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Гриб.//Грабь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//. Гроб.//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Лошадь на круп//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Грохнулась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 рифм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«Опита»-«обута», «копыта»-«будто», «за зевакой зевака»- «зазвенел и зазвякал», «лишь один я»- «лошадиные», «в вой ему»- «по-своему»,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каплища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»- «тоска плеща», «в шерсти»- «в шелесте», «няньке»- «на ноги», «рыжий ребёнок»- «жеребёнок», «стойло» - «стоило».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b959920072bd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9959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4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S1019087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B54FB333-DA0F-4FEA-A48D-D8BB741AA4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29FD35-0259-4396-9A4E-1D870F03DD98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TS101908701</Template>
  <TotalTime>183</TotalTime>
  <Words>484</Words>
  <Application>Microsoft Office PowerPoint</Application>
  <PresentationFormat>Экран (4:3)</PresentationFormat>
  <Paragraphs>67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TS101908701</vt:lpstr>
      <vt:lpstr>Урок литературы в 8 классе</vt:lpstr>
      <vt:lpstr>Слайд 2</vt:lpstr>
      <vt:lpstr>Слово о Маяковском…</vt:lpstr>
      <vt:lpstr>Слайд 4</vt:lpstr>
      <vt:lpstr>Какое событие находится в центре сюжетно-композиционной организации произведения?</vt:lpstr>
      <vt:lpstr>«Грохнулась» - «сгрудились» - «подошёл» - «рванулась» - «пошла» - «пришла» -«встала (в стойло)» </vt:lpstr>
      <vt:lpstr>Слайд 7</vt:lpstr>
      <vt:lpstr>Художественная идея</vt:lpstr>
      <vt:lpstr>Слайд 9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Катерина</cp:lastModifiedBy>
  <cp:revision>53</cp:revision>
  <dcterms:created xsi:type="dcterms:W3CDTF">2016-03-21T01:31:08Z</dcterms:created>
  <dcterms:modified xsi:type="dcterms:W3CDTF">2022-03-26T10:46:56Z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