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7" r:id="rId4"/>
    <p:sldId id="260" r:id="rId5"/>
    <p:sldId id="258" r:id="rId6"/>
    <p:sldId id="270" r:id="rId7"/>
    <p:sldId id="259" r:id="rId8"/>
    <p:sldId id="261" r:id="rId9"/>
    <p:sldId id="264" r:id="rId10"/>
    <p:sldId id="265" r:id="rId11"/>
    <p:sldId id="266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6DF0D-3012-48F7-A682-F06D47468A1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5BF7-3C6B-42C5-B5B1-3067D63B1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1hotels.ru/main/cities/tambov/about" TargetMode="External"/><Relationship Id="rId7" Type="http://schemas.openxmlformats.org/officeDocument/2006/relationships/hyperlink" Target="http://inaprocess.ucoz.ru/publ/legendy_tambova/4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p68.ru/sites/default/files/gallery-images/top68.ru-tambov-na-podezde-4433.png" TargetMode="External"/><Relationship Id="rId5" Type="http://schemas.openxmlformats.org/officeDocument/2006/relationships/hyperlink" Target="http://j.livelib.ru/selepic/018751/l/594d/O_Tambove_v_Tambove_v_okrestnostyah_Tambova.jpg" TargetMode="External"/><Relationship Id="rId4" Type="http://schemas.openxmlformats.org/officeDocument/2006/relationships/hyperlink" Target="http://tambovgrad.ru/modules/photo/images/1638-Pamjatnik-Zoe-Kosmodemjanskoj-v-Tambov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конкурс творческих работ, посвященный 380-летию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дня основания города Тамбова,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«Посвящение любимому городу»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Тамбов</a:t>
            </a:r>
          </a:p>
          <a:p>
            <a:pPr algn="ctr">
              <a:buNone/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 учащаяся 7г класса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МАОУ СОШ №22 г. Тамбова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Говорова Екатерина (13 лет)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Волкова Татьяна Анатольевна,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zero-gory-mostik-nebo-voda.jpg"/>
          <p:cNvPicPr>
            <a:picLocks noChangeAspect="1"/>
          </p:cNvPicPr>
          <p:nvPr/>
        </p:nvPicPr>
        <p:blipFill>
          <a:blip r:embed="rId2" cstate="print">
            <a:lum bright="13000" contrast="7000"/>
          </a:blip>
          <a:stretch>
            <a:fillRect/>
          </a:stretch>
        </p:blipFill>
        <p:spPr>
          <a:xfrm>
            <a:off x="2285984" y="2428868"/>
            <a:ext cx="2132538" cy="2214578"/>
          </a:xfrm>
          <a:prstGeom prst="rect">
            <a:avLst/>
          </a:prstGeom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0" name="Picture 2" descr="C:\Users\user\Desktop\tamb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2418028" cy="17145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 descr="C:\Users\user\Desktop\6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2349488" cy="15638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286256"/>
            <a:ext cx="2071702" cy="191235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572000" y="5715016"/>
            <a:ext cx="2357454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ТАМБОВ, 2016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32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Музеи города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714908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 Асеева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Главный усадебный дом поражает соразмерностью и изяществом всех своих элементов: он легкий, красивый, с несимметричными фасадами и крайне интересными декоративными решениями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zero-gory-mostik-nebo-v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00174"/>
            <a:ext cx="3571900" cy="171451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642910" y="3571876"/>
            <a:ext cx="421484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C00000"/>
                </a:solidFill>
              </a:rPr>
              <a:t>Дом-музей Вернадского</a:t>
            </a:r>
          </a:p>
          <a:p>
            <a:pPr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Оригинал имения Вернадского до </a:t>
            </a:r>
          </a:p>
          <a:p>
            <a:pPr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наших дней не сохранился, в 2003 г. по архивным документам и чертежам здесь возвели его точную копию, где сегодня разместился Дом-музей Вернадского, а также научно-культурный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Ноосферный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zero-gory-mostik-nebo-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857628"/>
            <a:ext cx="3714776" cy="19288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9"/>
            <a:ext cx="9143999" cy="6832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Музеи города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ozero-gory-mostik-nebo-vo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01063" y="6018879"/>
            <a:ext cx="185737" cy="89154"/>
          </a:xfrm>
        </p:spPr>
      </p:pic>
      <p:pic>
        <p:nvPicPr>
          <p:cNvPr id="7" name="Рисунок 6" descr="ozero-gory-mostik-nebo-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714488"/>
            <a:ext cx="3720729" cy="17859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571472" y="1500174"/>
            <a:ext cx="39290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C00000"/>
                </a:solidFill>
              </a:rPr>
              <a:t>Краеведческий музей</a:t>
            </a:r>
          </a:p>
          <a:p>
            <a:pPr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Один из старейших музеев в России, славится не только своей богатой коллекцией, но и зданием, в котором он находится — ведь это бывший Дом политического просвещения, ныне — памятник архитектуры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ozero-gory-mostik-nebo-vo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786190"/>
            <a:ext cx="3720730" cy="17859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Box 12"/>
          <p:cNvSpPr txBox="1"/>
          <p:nvPr/>
        </p:nvSpPr>
        <p:spPr>
          <a:xfrm>
            <a:off x="357158" y="3786190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C00000"/>
                </a:solidFill>
              </a:rPr>
              <a:t>Музей Волка</a:t>
            </a:r>
          </a:p>
          <a:p>
            <a:pPr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городе установлено сразу два памятника Тамбовскому волку — на въезде в город и на территории одной из гостиниц, также в 2000 году в областном центре был организован единственный в мире Музей волка.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32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17818">
            <a:off x="571472" y="2143116"/>
            <a:ext cx="8158162" cy="1857388"/>
          </a:xfrm>
        </p:spPr>
        <p:txBody>
          <a:bodyPr>
            <a:prstTxWarp prst="textTriangle">
              <a:avLst/>
            </a:prstTxWarp>
            <a:scene3d>
              <a:camera prst="isometricTopUp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Любите и сохраняйте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НАШ ГОРОД!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a-tambo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2743200" cy="1981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9" name="Picture 3" descr="C:\Users\user\Desktop\8093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00504"/>
            <a:ext cx="2590784" cy="19430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32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00066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Источники информации</a:t>
            </a:r>
            <a:br>
              <a:rPr lang="ru-RU" sz="3600" b="1" dirty="0" smtClean="0"/>
            </a:br>
            <a:r>
              <a:rPr lang="ru-RU" sz="2800" dirty="0" smtClean="0"/>
              <a:t>1.О Тамбове </a:t>
            </a:r>
            <a:r>
              <a:rPr lang="en-US" sz="2800" dirty="0" smtClean="0">
                <a:hlinkClick r:id="rId3"/>
              </a:rPr>
              <a:t>http://www.101hotels.ru/main/cit</a:t>
            </a:r>
            <a:r>
              <a:rPr lang="ru-RU" sz="2800" dirty="0" smtClean="0">
                <a:hlinkClick r:id="rId3"/>
              </a:rPr>
              <a:t/>
            </a:r>
            <a:br>
              <a:rPr lang="ru-RU" sz="2800" dirty="0" smtClean="0">
                <a:hlinkClick r:id="rId3"/>
              </a:rPr>
            </a:br>
            <a:r>
              <a:rPr lang="en-US" sz="2800" dirty="0" err="1" smtClean="0">
                <a:hlinkClick r:id="rId3"/>
              </a:rPr>
              <a:t>ies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err="1" smtClean="0">
                <a:hlinkClick r:id="rId3"/>
              </a:rPr>
              <a:t>tambov</a:t>
            </a:r>
            <a:r>
              <a:rPr lang="en-US" sz="2800" dirty="0" smtClean="0">
                <a:hlinkClick r:id="rId3"/>
              </a:rPr>
              <a:t>/about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2.</a:t>
            </a:r>
            <a:r>
              <a:rPr lang="en-US" sz="2800" dirty="0" smtClean="0">
                <a:hlinkClick r:id="rId4"/>
              </a:rPr>
              <a:t>http://tambovgrad.ru/modules/photo/images/1638-Pamjatnik-Zoe-Kosmodemjanskoj-v-Tambove.jpg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3.</a:t>
            </a:r>
            <a:r>
              <a:rPr lang="en-US" sz="2800" dirty="0" smtClean="0">
                <a:hlinkClick r:id="rId5"/>
              </a:rPr>
              <a:t>http://j.livelib.ru/selepic/018751/l/594d/O_Tambove_v_Tambove_v_okrestnostyah_Tambova.jpg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4.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6"/>
              </a:rPr>
              <a:t>http://www.top68.ru/sites/default/files/gallery-images/top68.ru-tambov-na-podezde-4433.png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5.</a:t>
            </a:r>
            <a:r>
              <a:rPr lang="en-US" sz="2800" dirty="0" smtClean="0"/>
              <a:t> </a:t>
            </a:r>
            <a:r>
              <a:rPr lang="ru-RU" sz="2800" dirty="0" smtClean="0"/>
              <a:t>Легенды о Тамбове </a:t>
            </a:r>
            <a:r>
              <a:rPr lang="en-US" sz="2800" dirty="0" smtClean="0">
                <a:hlinkClick r:id="rId7"/>
              </a:rPr>
              <a:t>http://inaprocess.ucoz.ru/publ/legendy_tambova/43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3224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обзорное знакомство с городом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представить краткую характеристику истории города,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познакомить с некоторыми достопримечательностями и памятниками родного города,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вызвать интерес к изучению истории и традиций города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связана с празднованием 380-летия со дня основания города, в то же время нам, молодому поколению, необходимо больше знать о том месте, где мы родились и где взрослеем. В рамках одной презентации невозможно передать историю города, познакомить со всеми достопримечательностями и красотами, поэтому попытаемся только прикоснуться к нашим родным местам.</a:t>
            </a:r>
          </a:p>
          <a:p>
            <a:pPr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322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429684" cy="607223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 – один из городов России.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Несмотря на то, что День города </a:t>
            </a:r>
            <a:r>
              <a:rPr lang="ru-RU" sz="3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тамбовчане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отмечают 12 июня,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он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основан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 апреля 1636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государевым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стольником и </a:t>
            </a:r>
            <a:r>
              <a:rPr lang="ru-RU" sz="31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шацким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воеводой Романом Боборыкиным в качестве опорного пункта Московского государства в районе Дикого поля.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ozero-gory-mostik-nebo-v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857628"/>
            <a:ext cx="6000792" cy="25717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32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города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6072230" cy="50006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	</a:t>
            </a:r>
            <a:r>
              <a:rPr lang="ru-RU" sz="2600" b="1" dirty="0"/>
              <a:t> 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1781 году утверждается герб города Тамбова - улей и три 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пчелы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 лазоревом фоне как символ трудолюбия и бортного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промысла, которым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давних пор занимались жители Тамбовского края. 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Тамбова началось только в начале XIX века. В это время в нем насчитывалось 12 тысяч жителей. В 1872 году Тамбов имел 25 тысяч жителей, по переписи 1897 года в нем оказалось более 48 тысяч человек,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 января 1910 года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числилось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68400 человек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2015 году население Тамбова составляет свыше 284 000 жителей.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er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25" y="2071678"/>
            <a:ext cx="2248993" cy="2857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означает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название города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(версии)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364333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800" b="1" dirty="0" smtClean="0"/>
              <a:t>		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Первоначальное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города писалось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Тонбов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было связано с предполагаемым местом основания крепости для защиты от набегов на реке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Липовица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«напротив крайней мордовской деревни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Тонбов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реки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Тонбов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Хотя город заложили в другом месте, он сохранил первоначальное наименование. Корень слова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мокшанского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происхождения («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томба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— омут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По второй версии, каждый раз после безрезультатных наскоков на тамбовскую крепость, кочевники кричали «Там Бог!».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user\Desktop\top68.ru-tambov-na-podezde-4433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698657"/>
            <a:ext cx="2971689" cy="175611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32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Знаете ли вы, что 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5"/>
            <a:ext cx="7972452" cy="41434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территорию Тамбовской области можно сравнить с площадью Бельгии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автомобильное движение в Тамбове началось в 1911 г. (Первый автомобиль был у губернского секретаря Герасимова А.Д.), в 1916 г. в городе было уже 2 автомобиля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первые автобусы в городе поехали в 1928 г., а троллейбусы — в 1955 г.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реки Тамбовской области относятся к бассейну Волги и Дона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tambov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857760"/>
            <a:ext cx="2579755" cy="135732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5" name="Picture 3" descr="C:\Users\user\Desktop\76847673_large_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1834" y="4857761"/>
            <a:ext cx="2161802" cy="136234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6" name="Picture 4" descr="C:\Users\user\Desktop\13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929199"/>
            <a:ext cx="1928825" cy="125491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759"/>
            <a:ext cx="9143999" cy="6832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43932" cy="1071570"/>
          </a:xfrm>
        </p:spPr>
        <p:txBody>
          <a:bodyPr/>
          <a:lstStyle/>
          <a:p>
            <a:r>
              <a:rPr lang="ru-RU" b="1" dirty="0" smtClean="0"/>
              <a:t>Храмы и соборы города</a:t>
            </a:r>
            <a:endParaRPr lang="ru-RU" b="1" dirty="0"/>
          </a:p>
        </p:txBody>
      </p:sp>
      <p:pic>
        <p:nvPicPr>
          <p:cNvPr id="6" name="Содержимое 5" descr="ozero-gory-mostik-nebo-vo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2190861" cy="2928958"/>
          </a:xfrm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142844" y="442913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Спасо</a:t>
            </a:r>
            <a:r>
              <a:rPr lang="ru-RU" sz="1600" b="1" dirty="0" smtClean="0"/>
              <a:t>- Преображенский </a:t>
            </a:r>
            <a:r>
              <a:rPr lang="ru-RU" sz="1600" b="1" dirty="0"/>
              <a:t>собор</a:t>
            </a:r>
            <a:endParaRPr lang="ru-RU" sz="1600" dirty="0"/>
          </a:p>
        </p:txBody>
      </p:sp>
      <p:pic>
        <p:nvPicPr>
          <p:cNvPr id="9" name="Рисунок 8" descr="ozero-gory-mostik-nebo-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296" y="2143116"/>
            <a:ext cx="2321464" cy="310356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2928926" y="185736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521495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Казанский мужской монастырь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25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Тамбовский </a:t>
            </a:r>
            <a:r>
              <a:rPr lang="ru-RU" sz="1600" b="1" dirty="0" smtClean="0"/>
              <a:t>женский монастырь</a:t>
            </a:r>
            <a:endParaRPr lang="ru-RU" sz="1600" dirty="0"/>
          </a:p>
        </p:txBody>
      </p:sp>
      <p:pic>
        <p:nvPicPr>
          <p:cNvPr id="14" name="Рисунок 13" descr="ozero-gory-mostik-nebo-vo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7450" y="2571744"/>
            <a:ext cx="2215917" cy="27146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715140" y="5286388"/>
            <a:ext cx="224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Покровская церковь</a:t>
            </a:r>
            <a:endParaRPr lang="ru-RU" dirty="0"/>
          </a:p>
        </p:txBody>
      </p:sp>
      <p:pic>
        <p:nvPicPr>
          <p:cNvPr id="16" name="Рисунок 15" descr="ozero-gory-mostik-nebo-vod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367" y="1714488"/>
            <a:ext cx="1978196" cy="264320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759"/>
            <a:ext cx="9143999" cy="6832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b="1" dirty="0" smtClean="0"/>
              <a:t>Памятники города</a:t>
            </a:r>
            <a:endParaRPr lang="ru-RU" b="1" dirty="0"/>
          </a:p>
        </p:txBody>
      </p:sp>
      <p:pic>
        <p:nvPicPr>
          <p:cNvPr id="6" name="Содержимое 5" descr="ozero-gory-mostik-nebo-vo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97645" y="6337300"/>
            <a:ext cx="34436" cy="46038"/>
          </a:xfrm>
        </p:spPr>
      </p:pic>
      <p:pic>
        <p:nvPicPr>
          <p:cNvPr id="7" name="Рисунок 6" descr="ozero-gory-mostik-nebo-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643050"/>
            <a:ext cx="1923682" cy="2571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4214818"/>
            <a:ext cx="2786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Памятник Зое Космодемьянской</a:t>
            </a:r>
            <a:endParaRPr lang="ru-RU" dirty="0"/>
          </a:p>
        </p:txBody>
      </p:sp>
      <p:pic>
        <p:nvPicPr>
          <p:cNvPr id="9" name="Рисунок 8" descr="ozero-gory-mostik-nebo-vo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124" y="2643182"/>
            <a:ext cx="2196719" cy="2928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5918" y="5643578"/>
            <a:ext cx="300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Памятник С.В. Рахманинову</a:t>
            </a:r>
            <a:endParaRPr lang="ru-RU" dirty="0"/>
          </a:p>
        </p:txBody>
      </p:sp>
      <p:pic>
        <p:nvPicPr>
          <p:cNvPr id="11" name="Рисунок 10" descr="ozero-gory-mostik-nebo-vod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1643050"/>
            <a:ext cx="2571768" cy="2000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57686" y="371475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Памятник русскому мужику</a:t>
            </a:r>
            <a:endParaRPr lang="ru-RU" dirty="0"/>
          </a:p>
        </p:txBody>
      </p:sp>
      <p:pic>
        <p:nvPicPr>
          <p:cNvPr id="13" name="Рисунок 12" descr="ozero-gory-mostik-nebo-vod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474" y="3000372"/>
            <a:ext cx="2343244" cy="1901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429388" y="4929198"/>
            <a:ext cx="2714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Набережная </a:t>
            </a:r>
            <a:r>
              <a:rPr lang="ru-RU" b="1" dirty="0" err="1" smtClean="0"/>
              <a:t>Цны</a:t>
            </a:r>
            <a:r>
              <a:rPr lang="ru-RU" b="1" dirty="0" smtClean="0"/>
              <a:t>. Петр </a:t>
            </a:r>
            <a:r>
              <a:rPr lang="ru-RU" b="1" dirty="0"/>
              <a:t>и </a:t>
            </a:r>
            <a:r>
              <a:rPr lang="ru-RU" b="1" dirty="0" err="1" smtClean="0"/>
              <a:t>Феврония</a:t>
            </a:r>
            <a:r>
              <a:rPr lang="ru-RU" b="1" dirty="0" smtClean="0"/>
              <a:t>. Любимое </a:t>
            </a:r>
            <a:r>
              <a:rPr lang="ru-RU" b="1" dirty="0"/>
              <a:t>место брачующихся.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gory-mostik-nebo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759"/>
            <a:ext cx="9143999" cy="6832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Памятники города</a:t>
            </a:r>
            <a:endParaRPr lang="ru-RU" sz="3600" b="1" dirty="0"/>
          </a:p>
        </p:txBody>
      </p:sp>
      <p:pic>
        <p:nvPicPr>
          <p:cNvPr id="5" name="Содержимое 4" descr="ozero-gory-mostik-nebo-vo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V="1">
            <a:off x="8510257" y="6126163"/>
            <a:ext cx="95910" cy="46037"/>
          </a:xfrm>
        </p:spPr>
      </p:pic>
      <p:pic>
        <p:nvPicPr>
          <p:cNvPr id="6" name="Рисунок 5" descr="ozero-gory-mostik-nebo-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928802"/>
            <a:ext cx="2928957" cy="15716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500034" y="3500439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 </a:t>
            </a:r>
          </a:p>
          <a:p>
            <a:r>
              <a:rPr lang="ru-RU" b="1" dirty="0" smtClean="0"/>
              <a:t>Г.Р. Державину</a:t>
            </a:r>
            <a:endParaRPr lang="ru-RU" b="1" dirty="0"/>
          </a:p>
        </p:txBody>
      </p:sp>
      <p:pic>
        <p:nvPicPr>
          <p:cNvPr id="8" name="Рисунок 7" descr="ozero-gory-mostik-nebo-vo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500174"/>
            <a:ext cx="3105289" cy="15716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2928926" y="307181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Ветерану-победителю</a:t>
            </a:r>
            <a:endParaRPr lang="ru-RU" b="1" dirty="0"/>
          </a:p>
        </p:txBody>
      </p:sp>
      <p:pic>
        <p:nvPicPr>
          <p:cNvPr id="10" name="Рисунок 9" descr="ozero-gory-mostik-nebo-vod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1928802"/>
            <a:ext cx="2857520" cy="16042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/>
          <p:cNvSpPr txBox="1"/>
          <p:nvPr/>
        </p:nvSpPr>
        <p:spPr>
          <a:xfrm>
            <a:off x="5857884" y="350043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</a:t>
            </a:r>
            <a:r>
              <a:rPr lang="en-US" b="1" dirty="0" smtClean="0"/>
              <a:t> “</a:t>
            </a:r>
            <a:r>
              <a:rPr lang="ru-RU" b="1" dirty="0" smtClean="0"/>
              <a:t>Вечный студент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4" name="Рисунок 13" descr="ozero-gory-mostik-nebo-vod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4000504"/>
            <a:ext cx="3032124" cy="1524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/>
          <p:cNvSpPr txBox="1"/>
          <p:nvPr/>
        </p:nvSpPr>
        <p:spPr>
          <a:xfrm>
            <a:off x="2143108" y="557214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</a:t>
            </a:r>
            <a:r>
              <a:rPr lang="en-US" b="1" dirty="0" smtClean="0"/>
              <a:t>“</a:t>
            </a:r>
            <a:r>
              <a:rPr lang="ru-RU" b="1" dirty="0" smtClean="0"/>
              <a:t>Скорбящая мать</a:t>
            </a:r>
            <a:r>
              <a:rPr lang="en-US" b="1" dirty="0" smtClean="0"/>
              <a:t>”</a:t>
            </a:r>
            <a:endParaRPr lang="ru-RU" b="1" dirty="0"/>
          </a:p>
        </p:txBody>
      </p:sp>
      <p:pic>
        <p:nvPicPr>
          <p:cNvPr id="16" name="Рисунок 15" descr="ozero-gory-mostik-nebo-vod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3929066"/>
            <a:ext cx="2714612" cy="1524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" name="TextBox 16"/>
          <p:cNvSpPr txBox="1"/>
          <p:nvPr/>
        </p:nvSpPr>
        <p:spPr>
          <a:xfrm>
            <a:off x="6286512" y="557214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С. Н. Сергееву- Ценскому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220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Городской конкурс творческих работ, посвященный 380-летию  со дня основания города Тамбова,  «Посвящение любимому городу» </vt:lpstr>
      <vt:lpstr>Цель работы: обзорное знакомство с городом</vt:lpstr>
      <vt:lpstr>  Тамбов – один из городов России.  Несмотря на то, что День города тамбовчане отмечают 12 июня,    он был основан 17 апреля 1636 года государевым стольником и шацким воеводой Романом Боборыкиным в качестве опорного пункта Московского государства в районе Дикого поля.      </vt:lpstr>
      <vt:lpstr>Развитие города</vt:lpstr>
      <vt:lpstr>Что означает название города (версии) </vt:lpstr>
      <vt:lpstr>Знаете ли вы, что …</vt:lpstr>
      <vt:lpstr>Храмы и соборы города</vt:lpstr>
      <vt:lpstr>Памятники города</vt:lpstr>
      <vt:lpstr>Памятники города</vt:lpstr>
      <vt:lpstr>Музеи города</vt:lpstr>
      <vt:lpstr>Музеи города</vt:lpstr>
      <vt:lpstr>Любите и сохраняйте  НАШ ГОРОД!</vt:lpstr>
      <vt:lpstr>Источники информации 1.О Тамбове http://www.101hotels.ru/main/cit ies/tambov/about  2.http://tambovgrad.ru/modules/photo/images/1638-Pamjatnik-Zoe-Kosmodemjanskoj-v-Tambove.jpg  3.http://j.livelib.ru/selepic/018751/l/594d/O_Tambove_v_Tambove_v_okrestnostyah_Tambova.jpg  4. http://www.top68.ru/sites/default/files/gallery-images/top68.ru-tambov-na-podezde-4433.png  5. Легенды о Тамбове http://inaprocess.ucoz.ru/publ/legendy_tambova/43 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user</cp:lastModifiedBy>
  <cp:revision>31</cp:revision>
  <dcterms:created xsi:type="dcterms:W3CDTF">2016-04-16T04:34:00Z</dcterms:created>
  <dcterms:modified xsi:type="dcterms:W3CDTF">2016-04-18T17:40:08Z</dcterms:modified>
</cp:coreProperties>
</file>