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4"/>
  </p:notesMasterIdLst>
  <p:sldIdLst>
    <p:sldId id="391" r:id="rId2"/>
    <p:sldId id="386" r:id="rId3"/>
    <p:sldId id="394" r:id="rId4"/>
    <p:sldId id="392" r:id="rId5"/>
    <p:sldId id="39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9" r:id="rId14"/>
    <p:sldId id="402" r:id="rId15"/>
    <p:sldId id="403" r:id="rId16"/>
    <p:sldId id="404" r:id="rId17"/>
    <p:sldId id="427" r:id="rId18"/>
    <p:sldId id="405" r:id="rId19"/>
    <p:sldId id="428" r:id="rId20"/>
    <p:sldId id="430" r:id="rId21"/>
    <p:sldId id="429" r:id="rId22"/>
    <p:sldId id="431" r:id="rId23"/>
    <p:sldId id="407" r:id="rId24"/>
    <p:sldId id="408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33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E56E-D3E2-41E1-972F-FA5A489DD35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8210-3288-46C6-BB6B-F5578514F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6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874EF929-29C2-4304-AD97-16AEC67AFDA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687B8ECD-4441-41D3-939F-2637C71D5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6000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7;&#1077;&#1088;&#1074;&#1099;&#1081;%20&#1076;&#1077;&#1085;&#1100;.%20&#1095;&#1090;&#1077;&#1094;&#1099;\&#1042;&#1072;&#1083;&#1100;&#1089;%20&#1043;&#1088;&#1080;&#1073;&#1086;&#1077;&#1076;&#1086;&#1074;&#107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77;&#1088;&#1074;&#1099;&#1081;%20&#1076;&#1077;&#1085;&#1100;.%20&#1095;&#1090;&#1077;&#1094;&#1099;\verasy-belyy-parus--b-okudzhava_muzofon.com_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8&amp;img_url=http://www.storiesthattell.com/Images/Background.JPG&amp;pos=181&amp;rpt=sim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77;&#1088;&#1074;&#1099;&#1081;%20&#1076;&#1077;&#1085;&#1100;.%20&#1095;&#1090;&#1077;&#1094;&#1099;\romanticheskaya_kollektsiya_-_zadumchivaya_melodiya__musicostrov.ru_.mp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8&amp;img_url=http://www.storiesthattell.com/Images/Background.JPG&amp;pos=181&amp;rpt=sim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hyperlink" Target="http://www.kurortinfo.ru/kmv/kisl/dostoprimechatelnosti-kislovodska/pamyatnik_lermontovu/b/kavminvody_kislovodsk_pamyatnik_lermontovu-2919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362" y="1052736"/>
            <a:ext cx="6471643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Дни русской </a:t>
            </a:r>
          </a:p>
          <a:p>
            <a:pPr algn="ctr"/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словесности</a:t>
            </a:r>
          </a:p>
          <a:p>
            <a:pPr algn="ctr"/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 в нашей школе</a:t>
            </a:r>
          </a:p>
        </p:txBody>
      </p:sp>
      <p:pic>
        <p:nvPicPr>
          <p:cNvPr id="3" name="Вальс Грибоед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83568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219101"/>
      </p:ext>
    </p:extLst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Интеллектуальная игра по литературе и русскому языку  -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7 классы.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Литературная гостиная «Литературный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Лермонтовский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бал»</a:t>
            </a:r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Театральные постановки: «Песня про купца Калашникова…»;  «Демон»;  «Маскарад».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Итоги конкурса чтецов «Белеет парус одинокий».</a:t>
            </a:r>
            <a:endParaRPr lang="ru-RU" sz="4400" dirty="0"/>
          </a:p>
        </p:txBody>
      </p:sp>
      <p:pic>
        <p:nvPicPr>
          <p:cNvPr id="4" name="Содержимое 3" descr="P104075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2132856"/>
            <a:ext cx="772731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verasy-belyy-parus--b-okudzhava_muzofon.com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3" y="1484784"/>
            <a:ext cx="7427168" cy="4641379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Швыряева</a:t>
            </a:r>
            <a:r>
              <a:rPr lang="ru-RU" dirty="0" smtClean="0"/>
              <a:t> Настя – 5А класс.</a:t>
            </a:r>
          </a:p>
          <a:p>
            <a:pPr>
              <a:buNone/>
            </a:pPr>
            <a:r>
              <a:rPr lang="ru-RU" dirty="0" err="1" smtClean="0"/>
              <a:t>Годовикова</a:t>
            </a:r>
            <a:r>
              <a:rPr lang="ru-RU" dirty="0" smtClean="0"/>
              <a:t> Диана – 6А класс.</a:t>
            </a:r>
            <a:endParaRPr lang="ru-RU" dirty="0"/>
          </a:p>
        </p:txBody>
      </p:sp>
      <p:pic>
        <p:nvPicPr>
          <p:cNvPr id="4" name="Рисунок 3" descr="P10407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31538" y="3392996"/>
            <a:ext cx="3744417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0407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2924944"/>
            <a:ext cx="3240360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Дьячкова</a:t>
            </a:r>
            <a:r>
              <a:rPr lang="ru-RU" dirty="0" smtClean="0"/>
              <a:t> Ксения – 6Б класс.</a:t>
            </a:r>
          </a:p>
          <a:p>
            <a:pPr>
              <a:buNone/>
            </a:pPr>
            <a:r>
              <a:rPr lang="ru-RU" dirty="0" err="1" smtClean="0"/>
              <a:t>Баруткин</a:t>
            </a:r>
            <a:r>
              <a:rPr lang="ru-RU" dirty="0" smtClean="0"/>
              <a:t> Влад – 5Г класс.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40731.JPG"/>
          <p:cNvPicPr>
            <a:picLocks noChangeAspect="1"/>
          </p:cNvPicPr>
          <p:nvPr/>
        </p:nvPicPr>
        <p:blipFill>
          <a:blip r:embed="rId2" cstate="email"/>
          <a:srcRect r="-472"/>
          <a:stretch>
            <a:fillRect/>
          </a:stretch>
        </p:blipFill>
        <p:spPr>
          <a:xfrm rot="5400000">
            <a:off x="4594311" y="3595327"/>
            <a:ext cx="377180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40726.JPG"/>
          <p:cNvPicPr>
            <a:picLocks noChangeAspect="1"/>
          </p:cNvPicPr>
          <p:nvPr/>
        </p:nvPicPr>
        <p:blipFill>
          <a:blip r:embed="rId3" cstate="email"/>
          <a:srcRect t="-648"/>
          <a:stretch>
            <a:fillRect/>
          </a:stretch>
        </p:blipFill>
        <p:spPr>
          <a:xfrm rot="5400000">
            <a:off x="959205" y="3153363"/>
            <a:ext cx="2977117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00925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Мухина Арина – 6В класс.</a:t>
            </a:r>
          </a:p>
          <a:p>
            <a:pPr>
              <a:buNone/>
            </a:pPr>
            <a:r>
              <a:rPr lang="ru-RU" dirty="0" err="1" smtClean="0"/>
              <a:t>Мацко</a:t>
            </a:r>
            <a:r>
              <a:rPr lang="ru-RU" dirty="0" smtClean="0"/>
              <a:t> Елизавета – 5Г класс.</a:t>
            </a:r>
          </a:p>
          <a:p>
            <a:pPr>
              <a:buNone/>
            </a:pPr>
            <a:r>
              <a:rPr lang="ru-RU" dirty="0" smtClean="0"/>
              <a:t>Новикова Ирина – 5А класс.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407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3284984"/>
            <a:ext cx="230425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0407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19872" y="3284984"/>
            <a:ext cx="2520280" cy="2890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04073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44208" y="3212975"/>
            <a:ext cx="1656184" cy="309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348547" y="2384377"/>
            <a:ext cx="480053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0407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5462" y="260648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5950" y="260648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407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-385184" y="2625544"/>
            <a:ext cx="4945815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1988840"/>
            <a:ext cx="2952328" cy="4555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407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470115" y="1506549"/>
            <a:ext cx="6064817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469131" y="1299621"/>
            <a:ext cx="524629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407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99592" y="1160748"/>
            <a:ext cx="4032448" cy="5418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лендарь без цифр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0-tub-ru.yandex.net/i?id=203827774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81336"/>
            <a:ext cx="914399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Пользователь\Downloads\4563809-6b44c6ea7776bacc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340768"/>
            <a:ext cx="475252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4048" y="1462718"/>
            <a:ext cx="38884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О, этот Лермонтов опальный,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Сын нашей собственной земли,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Чьи строки, как удар кинжальный,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 сердце самое вошли,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Он, этот Лермонтов могучий,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Сосредоточась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добр и зол,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бы светящаяся туча,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 небу русскому прошел.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Ярослав Смеляков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219101"/>
      </p:ext>
    </p:extLst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16216" y="260648"/>
            <a:ext cx="2232248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407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32656"/>
            <a:ext cx="338437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4074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51920" y="3068960"/>
            <a:ext cx="244827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83426" y="18864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0407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501008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99992" y="188640"/>
            <a:ext cx="428374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040749.JPG"/>
          <p:cNvPicPr>
            <a:picLocks noChangeAspect="1"/>
          </p:cNvPicPr>
          <p:nvPr/>
        </p:nvPicPr>
        <p:blipFill>
          <a:blip r:embed="rId3" cstate="email"/>
          <a:srcRect b="-710"/>
          <a:stretch>
            <a:fillRect/>
          </a:stretch>
        </p:blipFill>
        <p:spPr>
          <a:xfrm>
            <a:off x="179512" y="2636912"/>
            <a:ext cx="446449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124744"/>
            <a:ext cx="787287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конкурса рисунков - 6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53347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место – Харина </a:t>
            </a:r>
            <a:r>
              <a:rPr lang="ru-RU" b="1" dirty="0" err="1" smtClean="0"/>
              <a:t>Дарина</a:t>
            </a:r>
            <a:r>
              <a:rPr lang="ru-RU" b="1" dirty="0" smtClean="0"/>
              <a:t> – 6Г класс.</a:t>
            </a:r>
          </a:p>
          <a:p>
            <a:pPr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место – Моисеева Юля – 6Б класс.</a:t>
            </a:r>
          </a:p>
          <a:p>
            <a:pPr>
              <a:buNone/>
            </a:pPr>
            <a:r>
              <a:rPr lang="en-US" b="1" dirty="0" smtClean="0"/>
              <a:t>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Дьячкова</a:t>
            </a:r>
            <a:r>
              <a:rPr lang="ru-RU" b="1" dirty="0" smtClean="0"/>
              <a:t> Ксения -6Б класс.</a:t>
            </a:r>
          </a:p>
          <a:p>
            <a:pPr>
              <a:buNone/>
            </a:pPr>
            <a:r>
              <a:rPr lang="en-US" b="1" dirty="0" smtClean="0"/>
              <a:t>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Дьячкова</a:t>
            </a:r>
            <a:r>
              <a:rPr lang="ru-RU" b="1" dirty="0" smtClean="0"/>
              <a:t> Диана – 6Б класс.</a:t>
            </a:r>
          </a:p>
          <a:p>
            <a:pPr>
              <a:buNone/>
            </a:pPr>
            <a:r>
              <a:rPr lang="en-US" b="1" dirty="0" smtClean="0"/>
              <a:t>III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Голубева</a:t>
            </a:r>
            <a:r>
              <a:rPr lang="ru-RU" b="1" dirty="0" smtClean="0"/>
              <a:t> Кристина – 6Б класс.</a:t>
            </a:r>
            <a:endParaRPr lang="ru-RU" b="1" dirty="0"/>
          </a:p>
        </p:txBody>
      </p:sp>
      <p:pic>
        <p:nvPicPr>
          <p:cNvPr id="5" name="romanticheskaya_kollektsiya_-_zadumchivaya_melodiya__musicostrov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конкурса рисунков - 5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496943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место- </a:t>
            </a:r>
            <a:r>
              <a:rPr lang="ru-RU" b="1" dirty="0" err="1" smtClean="0"/>
              <a:t>Мацко</a:t>
            </a:r>
            <a:r>
              <a:rPr lang="ru-RU" b="1" dirty="0" smtClean="0"/>
              <a:t> Елизавета – 5Г класс.</a:t>
            </a:r>
          </a:p>
          <a:p>
            <a:pPr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место – Новикова Ирина – 5А класс.</a:t>
            </a:r>
          </a:p>
          <a:p>
            <a:pPr>
              <a:buNone/>
            </a:pPr>
            <a:r>
              <a:rPr lang="en-US" b="1" dirty="0" smtClean="0"/>
              <a:t>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Швыряева</a:t>
            </a:r>
            <a:r>
              <a:rPr lang="ru-RU" b="1" dirty="0" smtClean="0"/>
              <a:t> Настя- 5А класс.</a:t>
            </a:r>
          </a:p>
          <a:p>
            <a:pPr>
              <a:buNone/>
            </a:pPr>
            <a:r>
              <a:rPr lang="en-US" b="1" dirty="0" smtClean="0"/>
              <a:t>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Шамина</a:t>
            </a:r>
            <a:r>
              <a:rPr lang="ru-RU" b="1" dirty="0" smtClean="0"/>
              <a:t> Света – 5А класс.</a:t>
            </a:r>
          </a:p>
          <a:p>
            <a:pPr>
              <a:buNone/>
            </a:pPr>
            <a:r>
              <a:rPr lang="en-US" b="1" dirty="0" smtClean="0"/>
              <a:t>III </a:t>
            </a:r>
            <a:r>
              <a:rPr lang="ru-RU" b="1" dirty="0" smtClean="0"/>
              <a:t>место – Иванова Вика – 5В класс.</a:t>
            </a:r>
          </a:p>
          <a:p>
            <a:pPr>
              <a:buNone/>
            </a:pPr>
            <a:r>
              <a:rPr lang="en-US" b="1" dirty="0" smtClean="0"/>
              <a:t>III </a:t>
            </a:r>
            <a:r>
              <a:rPr lang="ru-RU" b="1" dirty="0" smtClean="0"/>
              <a:t>место – </a:t>
            </a:r>
            <a:r>
              <a:rPr lang="ru-RU" b="1" dirty="0" err="1" smtClean="0"/>
              <a:t>Замолотов</a:t>
            </a:r>
            <a:r>
              <a:rPr lang="ru-RU" b="1" dirty="0" smtClean="0"/>
              <a:t> Никита – 5В класс.</a:t>
            </a:r>
          </a:p>
          <a:p>
            <a:pPr>
              <a:buNone/>
            </a:pPr>
            <a:r>
              <a:rPr lang="en-US" b="1" dirty="0" smtClean="0"/>
              <a:t>III </a:t>
            </a:r>
            <a:r>
              <a:rPr lang="ru-RU" b="1" dirty="0" smtClean="0"/>
              <a:t>место – Журавлёва </a:t>
            </a:r>
            <a:r>
              <a:rPr lang="ru-RU" b="1" dirty="0" err="1" smtClean="0"/>
              <a:t>Карина</a:t>
            </a:r>
            <a:r>
              <a:rPr lang="ru-RU" b="1" dirty="0" smtClean="0"/>
              <a:t> – 5В класс.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место</a:t>
            </a:r>
            <a:endParaRPr lang="ru-RU" dirty="0"/>
          </a:p>
        </p:txBody>
      </p:sp>
      <p:pic>
        <p:nvPicPr>
          <p:cNvPr id="4" name="Содержимое 3" descr="Голубева Кристина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202817" y="469591"/>
            <a:ext cx="5242420" cy="712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уравлёва Карина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2195736" y="188640"/>
            <a:ext cx="432048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ванова Вика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844235" y="-539979"/>
            <a:ext cx="5801636" cy="797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лотов Никита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801248" y="-496992"/>
            <a:ext cx="5572554" cy="766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394722"/>
          </a:xfrm>
        </p:spPr>
        <p:txBody>
          <a:bodyPr>
            <a:normAutofit/>
          </a:bodyPr>
          <a:lstStyle/>
          <a:p>
            <a:r>
              <a:rPr lang="ru-RU" dirty="0" smtClean="0"/>
              <a:t>Дни русской словесности посвящаются поэту Михаилу Юрьевичу Лермонтову. </a:t>
            </a:r>
            <a:endParaRPr lang="ru-RU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место</a:t>
            </a:r>
            <a:endParaRPr lang="ru-RU" dirty="0"/>
          </a:p>
        </p:txBody>
      </p:sp>
      <p:pic>
        <p:nvPicPr>
          <p:cNvPr id="4" name="Содержимое 3" descr="Дьячкова Д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031545" y="352831"/>
            <a:ext cx="5264872" cy="724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ьячкова Ксения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590664" y="-358416"/>
            <a:ext cx="5688630" cy="807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мина Света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260648"/>
            <a:ext cx="4653525" cy="6399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ыряева Настя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404664"/>
            <a:ext cx="4365493" cy="600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00987" cy="11430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место</a:t>
            </a:r>
            <a:endParaRPr lang="ru-RU" dirty="0"/>
          </a:p>
        </p:txBody>
      </p:sp>
      <p:pic>
        <p:nvPicPr>
          <p:cNvPr id="4" name="Содержимое 3" descr="Мацко Лиза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047117" y="337259"/>
            <a:ext cx="5400599" cy="726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цко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597248" y="-869056"/>
            <a:ext cx="6020371" cy="8279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исеева Юля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23728" y="188640"/>
            <a:ext cx="4752528" cy="653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407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545062" y="606831"/>
            <a:ext cx="6397458" cy="584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620688"/>
            <a:ext cx="7008779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7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404664"/>
            <a:ext cx="7368819" cy="5526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2204864"/>
            <a:ext cx="8062912" cy="1470025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CC3300"/>
                </a:solidFill>
              </a:rPr>
              <a:t>ВНИМАНИЕ!   ВНИМАНИЕ!  ВНИМАНИЕ!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 smtClean="0"/>
              <a:t>ПРИГЛАШАЕМ  ВСЕХ УЧАЩИХСЯ  5-11  КЛАССОВ  НА  </a:t>
            </a:r>
            <a:br>
              <a:rPr lang="ru-RU" sz="4400" i="1" dirty="0" smtClean="0"/>
            </a:br>
            <a:r>
              <a:rPr lang="ru-RU" sz="4400" i="1" u="sng" dirty="0" smtClean="0">
                <a:solidFill>
                  <a:srgbClr val="00B050"/>
                </a:solidFill>
              </a:rPr>
              <a:t>Дни русской словесности.</a:t>
            </a:r>
            <a:r>
              <a:rPr lang="ru-RU" sz="4400" i="1" dirty="0" smtClean="0">
                <a:solidFill>
                  <a:srgbClr val="00B050"/>
                </a:solidFill>
              </a:rPr>
              <a:t> </a:t>
            </a:r>
            <a:endParaRPr lang="ru-RU" sz="4400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548680"/>
            <a:ext cx="6936771" cy="5202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7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548680"/>
            <a:ext cx="72008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лендарь без цифр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0-tub-ru.yandex.net/i?id=203827774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399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www.kurortinfo.ru/kmv/kisl/dostoprimechatelnosti-kislovodska/pamyatnik_lermontovu/b/kavminvody_kislovodsk_pamyatnik_lermontovu-29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980728"/>
            <a:ext cx="8784976" cy="54726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2080" y="1228397"/>
            <a:ext cx="3347864" cy="440120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chemeClr val="bg1"/>
                </a:solidFill>
              </a:rPr>
              <a:t>Он, этот Лермонтов могучий,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 err="1">
                <a:solidFill>
                  <a:schemeClr val="bg1"/>
                </a:solidFill>
              </a:rPr>
              <a:t>сосредоточась</a:t>
            </a:r>
            <a:r>
              <a:rPr lang="ru-RU" sz="2800" b="1" i="1" dirty="0">
                <a:solidFill>
                  <a:schemeClr val="bg1"/>
                </a:solidFill>
              </a:rPr>
              <a:t>, добр и зол,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как бы светящаяся туча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по небу русскому </a:t>
            </a:r>
            <a:r>
              <a:rPr lang="ru-RU" sz="2800" b="1" i="1" dirty="0" smtClean="0">
                <a:solidFill>
                  <a:schemeClr val="bg1"/>
                </a:solidFill>
              </a:rPr>
              <a:t>прошел.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Ярослав Смеляков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654207"/>
      </p:ext>
    </p:extLst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476672"/>
            <a:ext cx="8028384" cy="5721499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            В ПЕРИОД 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С 13 ПО  18  </a:t>
            </a:r>
            <a:r>
              <a:rPr lang="ru-RU" sz="3600" b="1" i="1" u="sng" dirty="0" smtClean="0">
                <a:solidFill>
                  <a:srgbClr val="00B050"/>
                </a:solidFill>
              </a:rPr>
              <a:t>октября</a:t>
            </a:r>
            <a:r>
              <a:rPr lang="ru-RU" sz="3600" b="1" i="1" dirty="0" smtClean="0">
                <a:solidFill>
                  <a:srgbClr val="00B050"/>
                </a:solidFill>
              </a:rPr>
              <a:t>  </a:t>
            </a:r>
            <a:r>
              <a:rPr lang="ru-RU" sz="2800" b="1" i="1" dirty="0" smtClean="0"/>
              <a:t>ВЫ   ИМЕЕТЕ  ПРЕКРАСНУЮ  ВОЗМОЖНОСТЬ  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НЕ  ТОЛЬКО  ПОКАЗАТЬ  СВОИ  ЗНАНИЯ </a:t>
            </a:r>
            <a:r>
              <a:rPr lang="ru-RU" sz="2800" b="1" i="1" dirty="0" smtClean="0">
                <a:solidFill>
                  <a:srgbClr val="00B050"/>
                </a:solidFill>
              </a:rPr>
              <a:t>              </a:t>
            </a:r>
            <a:r>
              <a:rPr lang="ru-RU" sz="2800" b="1" i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i="1" dirty="0" smtClean="0"/>
              <a:t>по русскому языку и литературе</a:t>
            </a:r>
            <a:r>
              <a:rPr lang="ru-RU" sz="2800" b="1" i="1" dirty="0" smtClean="0"/>
              <a:t>, ПРИНЯТЬ  УЧАСТИЕ   ВО  ВНЕКЛАССНЫХ  МЕРОПРИЯТИЯХ,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НО И  ПОЛУЧИТЬ  ХОРОШИЕ  И  ОТЛИЧНЫЕ  </a:t>
            </a:r>
            <a:r>
              <a:rPr lang="ru-RU" sz="2800" dirty="0" smtClean="0">
                <a:solidFill>
                  <a:srgbClr val="CC3300"/>
                </a:solidFill>
              </a:rPr>
              <a:t/>
            </a:r>
            <a:br>
              <a:rPr lang="ru-RU" sz="2800" dirty="0" smtClean="0">
                <a:solidFill>
                  <a:srgbClr val="CC3300"/>
                </a:solidFill>
              </a:rPr>
            </a:br>
            <a:r>
              <a:rPr lang="ru-RU" sz="2800" b="1" i="1" u="sng" dirty="0" smtClean="0">
                <a:solidFill>
                  <a:srgbClr val="CC3300"/>
                </a:solidFill>
              </a:rPr>
              <a:t>ОЦЕНКИ   </a:t>
            </a:r>
            <a:r>
              <a:rPr lang="ru-RU" sz="2800" b="1" i="1" dirty="0" smtClean="0"/>
              <a:t>ЗА  ПОЛУЧЕННЫЕ БАЛЛЫ!!!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БЛИЗИТСЯ  ОКОНЧАНИЕ  2  ЧЕТВЕРТИ!!!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НЕ  УПУСТИТЕ  СВОЙ  ШАНС!!!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600200"/>
            <a:ext cx="7606605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Открытие недели.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smtClean="0">
                <a:solidFill>
                  <a:srgbClr val="00B050"/>
                </a:solidFill>
              </a:rPr>
              <a:t>Конкурс  «Грамотей – 2015» </a:t>
            </a: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5-11 классы.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smtClean="0">
                <a:solidFill>
                  <a:srgbClr val="00B050"/>
                </a:solidFill>
              </a:rPr>
              <a:t>Выпуск газеты «Любимое стихотворение М.Ю.Лермонтова», выставка рисунков - 5-6 классы.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b="1" dirty="0" smtClean="0">
                <a:solidFill>
                  <a:srgbClr val="00B050"/>
                </a:solidFill>
              </a:rPr>
              <a:t>Конкурс чтецов стихотворений М.Ю.Лермонтова – 5-6 класс.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8064897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Конкурс стенгазет о жизни и творчестве М.Ю.Лермонтова – 7-8 классы.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Конкурс высказываний прозой и поэтически о М.Ю.Лермонтове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 октября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Викторина  «Известный и неизвестный Лермонтов» - 8-9 классы.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/>
              <a:t> 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Игра по литературе  для учащихся   8 класса «В мире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лермонтовского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слова».</a:t>
            </a:r>
            <a:endParaRPr lang="ru-RU" sz="4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za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4</Template>
  <TotalTime>5723</TotalTime>
  <Words>362</Words>
  <Application>Microsoft Office PowerPoint</Application>
  <PresentationFormat>Экран (4:3)</PresentationFormat>
  <Paragraphs>59</Paragraphs>
  <Slides>42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Proza</vt:lpstr>
      <vt:lpstr>Слайд 1</vt:lpstr>
      <vt:lpstr>Слайд 2</vt:lpstr>
      <vt:lpstr>Дни русской словесности посвящаются поэту Михаилу Юрьевичу Лермонтову. </vt:lpstr>
      <vt:lpstr>ВНИМАНИЕ!   ВНИМАНИЕ!  ВНИМАНИЕ! ПРИГЛАШАЕМ  ВСЕХ УЧАЩИХСЯ  5-11  КЛАССОВ  НА   Дни русской словесности. </vt:lpstr>
      <vt:lpstr>Слайд 5</vt:lpstr>
      <vt:lpstr>13 октября</vt:lpstr>
      <vt:lpstr>14 октября</vt:lpstr>
      <vt:lpstr>15 октября</vt:lpstr>
      <vt:lpstr>16 октября</vt:lpstr>
      <vt:lpstr>17 октября</vt:lpstr>
      <vt:lpstr>18 октября</vt:lpstr>
      <vt:lpstr>Итоги конкурса чтецов «Белеет парус одинокий».</vt:lpstr>
      <vt:lpstr>I место</vt:lpstr>
      <vt:lpstr>II место</vt:lpstr>
      <vt:lpstr>III место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Итоги конкурса рисунков - 6 классы</vt:lpstr>
      <vt:lpstr>Итоги конкурса рисунков - 5 классы</vt:lpstr>
      <vt:lpstr>III место</vt:lpstr>
      <vt:lpstr>Слайд 27</vt:lpstr>
      <vt:lpstr>Слайд 28</vt:lpstr>
      <vt:lpstr>Слайд 29</vt:lpstr>
      <vt:lpstr>II место</vt:lpstr>
      <vt:lpstr>Слайд 31</vt:lpstr>
      <vt:lpstr>Слайд 32</vt:lpstr>
      <vt:lpstr>Слайд 33</vt:lpstr>
      <vt:lpstr>I место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VPolkovnikova</dc:creator>
  <cp:lastModifiedBy>Пользователь</cp:lastModifiedBy>
  <cp:revision>462</cp:revision>
  <dcterms:created xsi:type="dcterms:W3CDTF">2012-12-20T04:09:21Z</dcterms:created>
  <dcterms:modified xsi:type="dcterms:W3CDTF">2016-01-10T14:10:02Z</dcterms:modified>
</cp:coreProperties>
</file>