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8" r:id="rId3"/>
  </p:sldMasterIdLst>
  <p:notesMasterIdLst>
    <p:notesMasterId r:id="rId16"/>
  </p:notesMasterIdLst>
  <p:sldIdLst>
    <p:sldId id="284" r:id="rId4"/>
    <p:sldId id="283" r:id="rId5"/>
    <p:sldId id="263" r:id="rId6"/>
    <p:sldId id="280" r:id="rId7"/>
    <p:sldId id="288" r:id="rId8"/>
    <p:sldId id="287" r:id="rId9"/>
    <p:sldId id="286" r:id="rId10"/>
    <p:sldId id="289" r:id="rId11"/>
    <p:sldId id="273" r:id="rId12"/>
    <p:sldId id="290" r:id="rId13"/>
    <p:sldId id="291" r:id="rId14"/>
    <p:sldId id="29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1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381FF-834B-433D-82B4-AE27B8ABBDB8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16F12-CCFD-43D8-853D-63F4CC851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51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EFCFF1-015E-46FA-9FF5-4E68E38EB755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EB02BBE1-CC1A-4DD0-9548-881B079C879F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12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EFCFF1-015E-46FA-9FF5-4E68E38EB755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EFCFF1-015E-46FA-9FF5-4E68E38EB755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EFCFF1-015E-46FA-9FF5-4E68E38EB755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EFCFF1-015E-46FA-9FF5-4E68E38EB755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EFCFF1-015E-46FA-9FF5-4E68E38EB755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EFCFF1-015E-46FA-9FF5-4E68E38EB755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1E2B2CA3-9CC4-4349-95C6-42608879D807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10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1E2B2CA3-9CC4-4349-95C6-42608879D807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11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72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9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BA37-2A06-4D29-AE77-4E22063505E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71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2183F-8093-40C3-8650-1119AFACEE8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21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249F-B255-4322-8EEA-A4B8A169BB6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65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5A65E-6F24-47CE-A7F7-97519988547D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394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D5095-4008-4B8A-99BB-57E2C5D075C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46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9000B-DFBE-4C0D-AD3B-E6C36F71CD5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316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0B4B2-DF83-4EB0-804B-D454A0109F6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70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72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415008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5D7B7-7A5D-4CCF-8155-5F147AF60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53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30956-6123-4532-ACB8-FD9EF974A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0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415008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17E70A-752E-4271-97BC-BB582B089AFA}" type="slidenum">
              <a:rPr lang="en-US">
                <a:solidFill>
                  <a:srgbClr val="0072B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72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59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08A7B-60C3-4BA1-A04F-E2BB4A582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98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E5543-B94B-4E02-BE9A-5E6B36151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2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DE84C8-E69B-4360-8E17-480E9826A3AA}" type="slidenum">
              <a:rPr lang="en-US">
                <a:solidFill>
                  <a:srgbClr val="0072B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72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47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1DC78C-109C-4799-A000-AB6D0A2F8924}" type="slidenum">
              <a:rPr lang="en-US">
                <a:solidFill>
                  <a:srgbClr val="0072B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72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69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68FD26-7C39-4780-98EB-0795F2034001}" type="slidenum">
              <a:rPr lang="en-US">
                <a:solidFill>
                  <a:srgbClr val="0072B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72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24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8336-BAEA-4EF0-B9BF-D423328AAFC5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01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98AA8-A68E-454F-A971-A68A02E5E0C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1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31A8E-1E73-4429-B1AA-A5EA8DD698B9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560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86F6-D3B6-48B6-9771-575AEF0293A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99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85693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981075"/>
            <a:ext cx="84963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435725"/>
            <a:ext cx="19050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0" smtClean="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FC1CA930-C096-4095-BC33-87E9C0CF6B6E}" type="slidenum">
              <a:rPr lang="en-US">
                <a:solidFill>
                  <a:srgbClr val="0072B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72B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652588" y="0"/>
            <a:ext cx="1500188" cy="1708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  <a:cs typeface="Times New Roman" charset="0"/>
              </a:rPr>
              <a:t>Размер шрифта:</a:t>
            </a:r>
            <a:r>
              <a:rPr lang="en-US" sz="1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cs typeface="Times New Roman" charset="0"/>
              </a:rPr>
              <a:t>Заголовок – </a:t>
            </a:r>
            <a:r>
              <a:rPr lang="en-GB" sz="1000" dirty="0">
                <a:solidFill>
                  <a:srgbClr val="000000"/>
                </a:solidFill>
                <a:cs typeface="Times New Roman" charset="0"/>
              </a:rPr>
              <a:t>Arial </a:t>
            </a:r>
            <a:r>
              <a:rPr lang="ru-RU" sz="1000" dirty="0">
                <a:solidFill>
                  <a:srgbClr val="000000"/>
                </a:solidFill>
                <a:cs typeface="Times New Roman" charset="0"/>
              </a:rPr>
              <a:t>24-32</a:t>
            </a:r>
            <a:r>
              <a:rPr lang="en-US" sz="1000" dirty="0">
                <a:solidFill>
                  <a:srgbClr val="000000"/>
                </a:solidFill>
                <a:cs typeface="Times New Roman" charset="0"/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  <a:cs typeface="Times New Roman" charset="0"/>
              </a:rPr>
              <a:t>Текст – </a:t>
            </a:r>
            <a:r>
              <a:rPr lang="en-GB" sz="1000" dirty="0">
                <a:solidFill>
                  <a:srgbClr val="000000"/>
                </a:solidFill>
                <a:cs typeface="Times New Roman" charset="0"/>
              </a:rPr>
              <a:t>Arial </a:t>
            </a:r>
            <a:r>
              <a:rPr lang="ru-RU" sz="1000" dirty="0">
                <a:solidFill>
                  <a:srgbClr val="000000"/>
                </a:solidFill>
                <a:cs typeface="Times New Roman" charset="0"/>
              </a:rPr>
              <a:t>14-18</a:t>
            </a:r>
            <a:endParaRPr lang="en-US" sz="1000" dirty="0">
              <a:solidFill>
                <a:srgbClr val="000000"/>
              </a:solidFill>
              <a:cs typeface="Times New Roman" charset="0"/>
            </a:endParaRPr>
          </a:p>
          <a:p>
            <a:pPr>
              <a:spcBef>
                <a:spcPct val="50000"/>
              </a:spcBef>
              <a:defRPr/>
            </a:pPr>
            <a:endParaRPr lang="en-GB" sz="1000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sz="1000" dirty="0">
                <a:solidFill>
                  <a:srgbClr val="000000"/>
                </a:solidFill>
                <a:cs typeface="Arial" charset="0"/>
              </a:rPr>
              <a:t>Font size</a:t>
            </a:r>
            <a:r>
              <a:rPr lang="ru-RU" sz="1000" dirty="0">
                <a:solidFill>
                  <a:srgbClr val="000000"/>
                </a:solidFill>
                <a:cs typeface="Arial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GB" sz="1000" dirty="0">
                <a:solidFill>
                  <a:srgbClr val="000000"/>
                </a:solidFill>
                <a:cs typeface="Arial" charset="0"/>
              </a:rPr>
              <a:t>Title</a:t>
            </a:r>
            <a:r>
              <a:rPr lang="ru-RU" sz="1000" dirty="0">
                <a:solidFill>
                  <a:srgbClr val="000000"/>
                </a:solidFill>
                <a:cs typeface="Arial" charset="0"/>
              </a:rPr>
              <a:t> – </a:t>
            </a:r>
            <a:r>
              <a:rPr lang="en-GB" sz="1000" dirty="0">
                <a:solidFill>
                  <a:srgbClr val="000000"/>
                </a:solidFill>
                <a:cs typeface="Arial" charset="0"/>
              </a:rPr>
              <a:t>Arial </a:t>
            </a:r>
            <a:r>
              <a:rPr lang="ru-RU" sz="1000" dirty="0">
                <a:solidFill>
                  <a:srgbClr val="000000"/>
                </a:solidFill>
                <a:cs typeface="Arial" charset="0"/>
              </a:rPr>
              <a:t>24-32</a:t>
            </a:r>
          </a:p>
          <a:p>
            <a:pPr>
              <a:spcBef>
                <a:spcPct val="50000"/>
              </a:spcBef>
              <a:defRPr/>
            </a:pPr>
            <a:r>
              <a:rPr lang="en-GB" sz="1000" dirty="0">
                <a:solidFill>
                  <a:srgbClr val="000000"/>
                </a:solidFill>
                <a:cs typeface="Arial" charset="0"/>
              </a:rPr>
              <a:t>Text</a:t>
            </a:r>
            <a:r>
              <a:rPr lang="ru-RU" sz="1000" dirty="0">
                <a:solidFill>
                  <a:srgbClr val="000000"/>
                </a:solidFill>
                <a:cs typeface="Arial" charset="0"/>
              </a:rPr>
              <a:t> – </a:t>
            </a:r>
            <a:r>
              <a:rPr lang="en-GB" sz="1000" dirty="0">
                <a:solidFill>
                  <a:srgbClr val="000000"/>
                </a:solidFill>
                <a:cs typeface="Arial" charset="0"/>
              </a:rPr>
              <a:t>Arial </a:t>
            </a:r>
            <a:r>
              <a:rPr lang="ru-RU" sz="1000" dirty="0">
                <a:solidFill>
                  <a:srgbClr val="000000"/>
                </a:solidFill>
                <a:cs typeface="Arial" charset="0"/>
              </a:rPr>
              <a:t>14-18</a:t>
            </a:r>
            <a:endParaRPr lang="en-US" sz="1400" dirty="0">
              <a:solidFill>
                <a:srgbClr val="0072BD"/>
              </a:solidFill>
              <a:cs typeface="Arial" charset="0"/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-1752600" y="2133600"/>
            <a:ext cx="15001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000" dirty="0">
                <a:solidFill>
                  <a:srgbClr val="000000"/>
                </a:solidFill>
                <a:cs typeface="Arial" charset="0"/>
              </a:rPr>
              <a:t>Минимальный отступ от правого и левого края – 1 см.</a:t>
            </a:r>
            <a:endParaRPr lang="en-US" sz="1000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cs typeface="Arial" charset="0"/>
              </a:rPr>
              <a:t>Left and right margin should be no less than</a:t>
            </a:r>
            <a:r>
              <a:rPr lang="ru-RU" sz="1000" dirty="0">
                <a:solidFill>
                  <a:srgbClr val="000000"/>
                </a:solidFill>
                <a:cs typeface="Arial" charset="0"/>
              </a:rPr>
              <a:t> 1 </a:t>
            </a:r>
            <a:r>
              <a:rPr lang="en-GB" sz="1000" dirty="0">
                <a:solidFill>
                  <a:srgbClr val="000000"/>
                </a:solidFill>
                <a:cs typeface="Arial" charset="0"/>
              </a:rPr>
              <a:t>cm</a:t>
            </a:r>
            <a:r>
              <a:rPr lang="ru-RU" sz="1000" dirty="0">
                <a:solidFill>
                  <a:srgbClr val="000000"/>
                </a:solidFill>
                <a:cs typeface="Arial" charset="0"/>
              </a:rPr>
              <a:t>.</a:t>
            </a:r>
            <a:endParaRPr lang="en-US" sz="1000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US" sz="1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-1752600" y="5486400"/>
            <a:ext cx="15240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000" dirty="0">
                <a:solidFill>
                  <a:srgbClr val="000000"/>
                </a:solidFill>
                <a:cs typeface="Arial" charset="0"/>
              </a:rPr>
              <a:t>Фотографии и текст не должны закрывать нижнее поле презентации</a:t>
            </a:r>
            <a:endParaRPr lang="en-US" sz="1000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sz="1000" dirty="0">
                <a:solidFill>
                  <a:srgbClr val="000000"/>
                </a:solidFill>
                <a:cs typeface="Arial" charset="0"/>
              </a:rPr>
              <a:t>Photos and text should not cover the lower field of the template</a:t>
            </a:r>
            <a:endParaRPr lang="en-US" sz="1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60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1CEAE5-1EEB-4383-B6B2-D5AFD76A96A1}" type="slidenum">
              <a:rPr lang="ru-RU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808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85693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981075"/>
            <a:ext cx="849630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435725"/>
            <a:ext cx="19050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72BD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B140C63A-47FE-41C3-96E4-5A3C992F2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-1652588" y="0"/>
            <a:ext cx="1500188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000" smtClean="0">
                <a:solidFill>
                  <a:srgbClr val="000000"/>
                </a:solidFill>
                <a:cs typeface="Times New Roman" pitchFamily="18" charset="0"/>
              </a:rPr>
              <a:t>Размер шрифта: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1000" smtClean="0">
                <a:solidFill>
                  <a:srgbClr val="000000"/>
                </a:solidFill>
                <a:cs typeface="Times New Roman" pitchFamily="18" charset="0"/>
              </a:rPr>
              <a:t>Заголовок – </a:t>
            </a:r>
            <a:r>
              <a:rPr lang="en-GB" sz="1000" smtClean="0">
                <a:solidFill>
                  <a:srgbClr val="000000"/>
                </a:solidFill>
                <a:cs typeface="Times New Roman" pitchFamily="18" charset="0"/>
              </a:rPr>
              <a:t>Arial </a:t>
            </a:r>
            <a:r>
              <a:rPr lang="ru-RU" sz="1000" smtClean="0">
                <a:solidFill>
                  <a:srgbClr val="000000"/>
                </a:solidFill>
                <a:cs typeface="Times New Roman" pitchFamily="18" charset="0"/>
              </a:rPr>
              <a:t>24-32</a:t>
            </a:r>
            <a:r>
              <a:rPr lang="en-US" sz="10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000" smtClean="0">
                <a:solidFill>
                  <a:srgbClr val="000000"/>
                </a:solidFill>
                <a:cs typeface="Times New Roman" pitchFamily="18" charset="0"/>
              </a:rPr>
              <a:t>Текст – </a:t>
            </a:r>
            <a:r>
              <a:rPr lang="en-GB" sz="1000" smtClean="0">
                <a:solidFill>
                  <a:srgbClr val="000000"/>
                </a:solidFill>
                <a:cs typeface="Times New Roman" pitchFamily="18" charset="0"/>
              </a:rPr>
              <a:t>Arial </a:t>
            </a:r>
            <a:r>
              <a:rPr lang="ru-RU" sz="1000" smtClean="0">
                <a:solidFill>
                  <a:srgbClr val="000000"/>
                </a:solidFill>
                <a:cs typeface="Times New Roman" pitchFamily="18" charset="0"/>
              </a:rPr>
              <a:t>14-18</a:t>
            </a:r>
            <a:endParaRPr lang="en-US" sz="1000" smtClean="0">
              <a:solidFill>
                <a:srgbClr val="000000"/>
              </a:solidFill>
              <a:cs typeface="Times New Roman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 sz="1000" smtClean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000" smtClean="0">
                <a:solidFill>
                  <a:srgbClr val="000000"/>
                </a:solidFill>
                <a:cs typeface="Arial" charset="0"/>
              </a:rPr>
              <a:t>Font size</a:t>
            </a:r>
            <a:r>
              <a:rPr lang="ru-RU" sz="1000" smtClean="0">
                <a:solidFill>
                  <a:srgbClr val="000000"/>
                </a:solidFill>
                <a:cs typeface="Arial" charset="0"/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000" smtClean="0">
                <a:solidFill>
                  <a:srgbClr val="000000"/>
                </a:solidFill>
                <a:cs typeface="Arial" charset="0"/>
              </a:rPr>
              <a:t>Title</a:t>
            </a:r>
            <a:r>
              <a:rPr lang="ru-RU" sz="1000" smtClean="0">
                <a:solidFill>
                  <a:srgbClr val="000000"/>
                </a:solidFill>
                <a:cs typeface="Arial" charset="0"/>
              </a:rPr>
              <a:t> – </a:t>
            </a:r>
            <a:r>
              <a:rPr lang="en-GB" sz="1000" smtClean="0">
                <a:solidFill>
                  <a:srgbClr val="000000"/>
                </a:solidFill>
                <a:cs typeface="Arial" charset="0"/>
              </a:rPr>
              <a:t>Arial </a:t>
            </a:r>
            <a:r>
              <a:rPr lang="ru-RU" sz="1000" smtClean="0">
                <a:solidFill>
                  <a:srgbClr val="000000"/>
                </a:solidFill>
                <a:cs typeface="Arial" charset="0"/>
              </a:rPr>
              <a:t>24-32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000" smtClean="0">
                <a:solidFill>
                  <a:srgbClr val="000000"/>
                </a:solidFill>
                <a:cs typeface="Arial" charset="0"/>
              </a:rPr>
              <a:t>Text</a:t>
            </a:r>
            <a:r>
              <a:rPr lang="ru-RU" sz="1000" smtClean="0">
                <a:solidFill>
                  <a:srgbClr val="000000"/>
                </a:solidFill>
                <a:cs typeface="Arial" charset="0"/>
              </a:rPr>
              <a:t> – </a:t>
            </a:r>
            <a:r>
              <a:rPr lang="en-GB" sz="1000" smtClean="0">
                <a:solidFill>
                  <a:srgbClr val="000000"/>
                </a:solidFill>
                <a:cs typeface="Arial" charset="0"/>
              </a:rPr>
              <a:t>Arial </a:t>
            </a:r>
            <a:r>
              <a:rPr lang="ru-RU" sz="1000" smtClean="0">
                <a:solidFill>
                  <a:srgbClr val="000000"/>
                </a:solidFill>
                <a:cs typeface="Arial" charset="0"/>
              </a:rPr>
              <a:t>14-18</a:t>
            </a:r>
            <a:endParaRPr lang="en-US" sz="1400" smtClean="0">
              <a:solidFill>
                <a:srgbClr val="0072BD"/>
              </a:solidFill>
              <a:cs typeface="Arial" charset="0"/>
            </a:endParaRPr>
          </a:p>
        </p:txBody>
      </p:sp>
      <p:sp>
        <p:nvSpPr>
          <p:cNvPr id="1030" name="Text Box 22"/>
          <p:cNvSpPr txBox="1">
            <a:spLocks noChangeArrowheads="1"/>
          </p:cNvSpPr>
          <p:nvPr/>
        </p:nvSpPr>
        <p:spPr bwMode="auto">
          <a:xfrm>
            <a:off x="-1752600" y="2133600"/>
            <a:ext cx="15001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000" smtClean="0">
                <a:solidFill>
                  <a:srgbClr val="000000"/>
                </a:solidFill>
                <a:cs typeface="Arial" charset="0"/>
              </a:rPr>
              <a:t>Минимальный отступ от правого и левого края – 1 см.</a:t>
            </a:r>
            <a:endParaRPr lang="en-US" sz="1000" smtClean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000" smtClean="0">
                <a:solidFill>
                  <a:srgbClr val="000000"/>
                </a:solidFill>
                <a:cs typeface="Arial" charset="0"/>
              </a:rPr>
              <a:t>Left and right margin should be no less than</a:t>
            </a:r>
            <a:r>
              <a:rPr lang="ru-RU" sz="1000" smtClean="0">
                <a:solidFill>
                  <a:srgbClr val="000000"/>
                </a:solidFill>
                <a:cs typeface="Arial" charset="0"/>
              </a:rPr>
              <a:t> 1 </a:t>
            </a:r>
            <a:r>
              <a:rPr lang="en-GB" sz="1000" smtClean="0">
                <a:solidFill>
                  <a:srgbClr val="000000"/>
                </a:solidFill>
                <a:cs typeface="Arial" charset="0"/>
              </a:rPr>
              <a:t>cm</a:t>
            </a:r>
            <a:r>
              <a:rPr lang="ru-RU" sz="100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000" smtClean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0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1" name="Text Box 20"/>
          <p:cNvSpPr txBox="1">
            <a:spLocks noChangeArrowheads="1"/>
          </p:cNvSpPr>
          <p:nvPr/>
        </p:nvSpPr>
        <p:spPr bwMode="auto">
          <a:xfrm>
            <a:off x="-1752600" y="5486400"/>
            <a:ext cx="15240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000" smtClean="0">
                <a:solidFill>
                  <a:srgbClr val="000000"/>
                </a:solidFill>
                <a:cs typeface="Arial" charset="0"/>
              </a:rPr>
              <a:t>Фотографии и текст не должны закрывать нижнее поле презентации</a:t>
            </a:r>
            <a:endParaRPr lang="en-US" sz="1000" smtClean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000" smtClean="0">
                <a:solidFill>
                  <a:srgbClr val="000000"/>
                </a:solidFill>
                <a:cs typeface="Arial" charset="0"/>
              </a:rPr>
              <a:t>Photos and text should not cover the lower field of the template</a:t>
            </a:r>
            <a:endParaRPr lang="en-US" sz="100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73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hyperlink" Target="&#1050;&#1086;&#1085;&#1092;&#1077;&#1088;&#1077;&#1085;&#1094;&#1080;&#1080;%202010/&#1052;&#1048;&#1044;_&#1050;&#1086;&#1085;&#1092;&#1077;&#1088;&#1077;&#1085;&#1094;&#1080;&#1103;/&#1055;&#1088;&#1077;&#1079;&#1077;&#1085;&#1090;&#1072;&#1094;&#1080;&#1080;/&#1062;&#1077;&#1085;&#1090;&#1088;%20&#1064;&#1082;&#1086;&#1083;&#1072;%202000_&#1084;&#1077;&#1090;&#1086;&#1076;&#1080;&#1089;&#1090;&#1099;%203.12.09/&#1055;&#1088;&#1077;&#1079;&#1077;&#1085;&#1090;&#1072;&#1094;&#1080;&#1103;%20&#1082;%20&#1091;&#1088;&#1086;&#1082;&#1091;%202.pp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малеви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5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002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FFE37D-6F5D-43BE-89CB-6886DBF03C1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2291" name="Picture 2" descr="C:\Users\Anastasia.Shenina\Desktop\For Anastasia\WINTER SAFETY DAY\Backgrounds\0a1bdb28cb14bd95c1c924bc152074b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275"/>
            <a:ext cx="9144000" cy="689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179388" y="115888"/>
            <a:ext cx="20161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-1044575" y="1962150"/>
            <a:ext cx="9036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sp>
        <p:nvSpPr>
          <p:cNvPr id="12294" name="TextBox 9"/>
          <p:cNvSpPr txBox="1">
            <a:spLocks noChangeArrowheads="1"/>
          </p:cNvSpPr>
          <p:nvPr/>
        </p:nvSpPr>
        <p:spPr bwMode="auto">
          <a:xfrm>
            <a:off x="3348038" y="1955800"/>
            <a:ext cx="5892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179388" y="4941888"/>
            <a:ext cx="6337300" cy="15589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568E"/>
                </a:solidFill>
                <a:latin typeface="Times New Roman" pitchFamily="18" charset="0"/>
                <a:cs typeface="Times New Roman" pitchFamily="18" charset="0"/>
              </a:rPr>
              <a:t>с. 38-39 (памятка),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568E"/>
                </a:solidFill>
                <a:latin typeface="Times New Roman" pitchFamily="18" charset="0"/>
                <a:cs typeface="Times New Roman" pitchFamily="18" charset="0"/>
              </a:rPr>
              <a:t>№ 424 (только в учебнике)</a:t>
            </a:r>
          </a:p>
        </p:txBody>
      </p:sp>
      <p:sp>
        <p:nvSpPr>
          <p:cNvPr id="26" name="Oval 9"/>
          <p:cNvSpPr>
            <a:spLocks noChangeArrowheads="1"/>
          </p:cNvSpPr>
          <p:nvPr/>
        </p:nvSpPr>
        <p:spPr bwMode="auto">
          <a:xfrm>
            <a:off x="1489075" y="3402013"/>
            <a:ext cx="5535613" cy="1539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568E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568E"/>
                </a:solidFill>
                <a:latin typeface="Times New Roman" pitchFamily="18" charset="0"/>
                <a:cs typeface="Times New Roman" pitchFamily="18" charset="0"/>
              </a:rPr>
              <a:t>с. 38-39 (памятка),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568E"/>
                </a:solidFill>
                <a:latin typeface="Times New Roman" pitchFamily="18" charset="0"/>
                <a:cs typeface="Times New Roman" pitchFamily="18" charset="0"/>
              </a:rPr>
              <a:t> Р/т № 424 все задания</a:t>
            </a: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1974850" y="1700213"/>
            <a:ext cx="6016625" cy="17018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568E"/>
                </a:solidFill>
                <a:latin typeface="Times New Roman" pitchFamily="18" charset="0"/>
                <a:cs typeface="Times New Roman" pitchFamily="18" charset="0"/>
              </a:rPr>
              <a:t>с. 38-39 (памятка), выписать два предложения с несколькими подлежащими и сказуемыми</a:t>
            </a:r>
          </a:p>
        </p:txBody>
      </p:sp>
      <p:sp>
        <p:nvSpPr>
          <p:cNvPr id="12299" name="Oval 9"/>
          <p:cNvSpPr>
            <a:spLocks noChangeArrowheads="1"/>
          </p:cNvSpPr>
          <p:nvPr/>
        </p:nvSpPr>
        <p:spPr bwMode="auto">
          <a:xfrm>
            <a:off x="2522538" y="107950"/>
            <a:ext cx="6486525" cy="15922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568E"/>
                </a:solidFill>
                <a:latin typeface="Times New Roman" pitchFamily="18" charset="0"/>
                <a:cs typeface="Times New Roman" pitchFamily="18" charset="0"/>
              </a:rPr>
              <a:t> Придумать и записать по одному предложению с несколькими подлежащими и  сказуемыми. </a:t>
            </a:r>
          </a:p>
        </p:txBody>
      </p:sp>
    </p:spTree>
    <p:extLst>
      <p:ext uri="{BB962C8B-B14F-4D97-AF65-F5344CB8AC3E}">
        <p14:creationId xmlns:p14="http://schemas.microsoft.com/office/powerpoint/2010/main" val="185489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12297" grpId="0" animBg="1"/>
      <p:bldP spid="122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FFE37D-6F5D-43BE-89CB-6886DBF03C15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12291" name="Picture 2" descr="C:\Users\Anastasia.Shenina\Desktop\For Anastasia\WINTER SAFETY DAY\Backgrounds\0a1bdb28cb14bd95c1c924bc152074b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275"/>
            <a:ext cx="9144000" cy="689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179388" y="115888"/>
            <a:ext cx="20161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-1044575" y="1962150"/>
            <a:ext cx="9036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sp>
        <p:nvSpPr>
          <p:cNvPr id="12294" name="TextBox 9"/>
          <p:cNvSpPr txBox="1">
            <a:spLocks noChangeArrowheads="1"/>
          </p:cNvSpPr>
          <p:nvPr/>
        </p:nvSpPr>
        <p:spPr bwMode="auto">
          <a:xfrm>
            <a:off x="3348038" y="1955800"/>
            <a:ext cx="5892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95513" y="1052736"/>
            <a:ext cx="46289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Оцените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свою работу на уроке</a:t>
            </a:r>
          </a:p>
        </p:txBody>
      </p:sp>
    </p:spTree>
    <p:extLst>
      <p:ext uri="{BB962C8B-B14F-4D97-AF65-F5344CB8AC3E}">
        <p14:creationId xmlns:p14="http://schemas.microsoft.com/office/powerpoint/2010/main" val="278557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278669-C49D-4CFE-A2F2-AC76C761BA57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3315" name="Picture 2" descr="C:\Users\Anastasia.Shenina\Desktop\For Anastasia\WINTER SAFETY DAY\Backgrounds\0a1bdb28cb14bd95c1c924bc152074b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 descr="C:\Users\Anastasia.Shenina\AppData\Local\Temp\wz9b65\Stylized_Snowflake_clip_art_high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0"/>
            <a:ext cx="2592387" cy="27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C:\Users\Anastasia.Shenina\AppData\Local\Temp\wz9b65\Stylized_Snowflake_clip_art_high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638" y="142875"/>
            <a:ext cx="2582862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5" descr="C:\Users\Anastasia.Shenina\AppData\Local\Temp\wz9b65\Stylized_Snowflake_clip_art_high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058988"/>
            <a:ext cx="2592387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Oval 9"/>
          <p:cNvSpPr>
            <a:spLocks noChangeArrowheads="1"/>
          </p:cNvSpPr>
          <p:nvPr/>
        </p:nvSpPr>
        <p:spPr bwMode="auto">
          <a:xfrm>
            <a:off x="2376488" y="2798763"/>
            <a:ext cx="1366837" cy="1293812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395F"/>
                </a:solidFill>
                <a:latin typeface="Times New Roman" pitchFamily="18" charset="0"/>
                <a:cs typeface="Times New Roman" pitchFamily="18" charset="0"/>
              </a:rPr>
              <a:t>Степень учебной активности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395F"/>
                </a:solidFill>
                <a:latin typeface="Times New Roman" pitchFamily="18" charset="0"/>
                <a:cs typeface="Times New Roman" pitchFamily="18" charset="0"/>
              </a:rPr>
              <a:t>на уроке  </a:t>
            </a:r>
          </a:p>
        </p:txBody>
      </p:sp>
      <p:pic>
        <p:nvPicPr>
          <p:cNvPr id="13320" name="Picture 5" descr="C:\Users\Anastasia.Shenina\AppData\Local\Temp\wz9b65\Stylized_Snowflake_clip_art_high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4625"/>
            <a:ext cx="259715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Oval 13"/>
          <p:cNvSpPr>
            <a:spLocks noChangeArrowheads="1"/>
          </p:cNvSpPr>
          <p:nvPr/>
        </p:nvSpPr>
        <p:spPr bwMode="auto">
          <a:xfrm>
            <a:off x="6948488" y="598488"/>
            <a:ext cx="1439862" cy="13874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395F"/>
                </a:solidFill>
                <a:latin typeface="Times New Roman" pitchFamily="18" charset="0"/>
                <a:cs typeface="Times New Roman" pitchFamily="18" charset="0"/>
              </a:rPr>
              <a:t>Успешность при выполнении самостоятельной работы</a:t>
            </a:r>
            <a:endParaRPr lang="en-US" sz="1400" smtClean="0">
              <a:solidFill>
                <a:srgbClr val="00395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2" name="Oval 9"/>
          <p:cNvSpPr>
            <a:spLocks noChangeArrowheads="1"/>
          </p:cNvSpPr>
          <p:nvPr/>
        </p:nvSpPr>
        <p:spPr bwMode="auto">
          <a:xfrm>
            <a:off x="4065588" y="747713"/>
            <a:ext cx="1366837" cy="1293812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395F"/>
                </a:solidFill>
                <a:latin typeface="Times New Roman" pitchFamily="18" charset="0"/>
                <a:cs typeface="Times New Roman" pitchFamily="18" charset="0"/>
              </a:rPr>
              <a:t>Личный вклад в «открытие нового знания»</a:t>
            </a:r>
          </a:p>
        </p:txBody>
      </p:sp>
      <p:sp>
        <p:nvSpPr>
          <p:cNvPr id="13323" name="Oval 13"/>
          <p:cNvSpPr>
            <a:spLocks noChangeArrowheads="1"/>
          </p:cNvSpPr>
          <p:nvPr/>
        </p:nvSpPr>
        <p:spPr bwMode="auto">
          <a:xfrm>
            <a:off x="757238" y="701675"/>
            <a:ext cx="1441450" cy="13858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395F"/>
                </a:solidFill>
                <a:latin typeface="Times New Roman" pitchFamily="18" charset="0"/>
                <a:cs typeface="Times New Roman" pitchFamily="18" charset="0"/>
              </a:rPr>
              <a:t>Выполнение правил общения на уроке</a:t>
            </a:r>
            <a:endParaRPr lang="en-US" sz="1400" smtClean="0">
              <a:solidFill>
                <a:srgbClr val="00395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24" name="Picture 5" descr="C:\Users\Anastasia.Shenina\AppData\Local\Temp\wz9b65\Stylized_Snowflake_clip_art_high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3933825"/>
            <a:ext cx="259715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566738" y="4481513"/>
            <a:ext cx="1439862" cy="13858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395F"/>
                </a:solidFill>
                <a:latin typeface="Times New Roman" pitchFamily="18" charset="0"/>
                <a:cs typeface="Times New Roman" pitchFamily="18" charset="0"/>
              </a:rPr>
              <a:t>Качество выполнения  письменной работы   в тетради</a:t>
            </a:r>
            <a:endParaRPr lang="en-US" sz="1400" smtClean="0">
              <a:solidFill>
                <a:srgbClr val="00395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26" name="Picture 5" descr="C:\Users\Anastasia.Shenina\AppData\Local\Temp\wz9b65\Stylized_Snowflake_clip_art_high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220913"/>
            <a:ext cx="2592387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7" name="Oval 9"/>
          <p:cNvSpPr>
            <a:spLocks noChangeArrowheads="1"/>
          </p:cNvSpPr>
          <p:nvPr/>
        </p:nvSpPr>
        <p:spPr bwMode="auto">
          <a:xfrm>
            <a:off x="5472113" y="2933700"/>
            <a:ext cx="1368425" cy="129381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395F"/>
                </a:solidFill>
                <a:latin typeface="Times New Roman" pitchFamily="18" charset="0"/>
                <a:cs typeface="Times New Roman" pitchFamily="18" charset="0"/>
              </a:rPr>
              <a:t>Степень активности  при работе  в  паре (группе)</a:t>
            </a:r>
          </a:p>
        </p:txBody>
      </p:sp>
    </p:spTree>
    <p:extLst>
      <p:ext uri="{BB962C8B-B14F-4D97-AF65-F5344CB8AC3E}">
        <p14:creationId xmlns:p14="http://schemas.microsoft.com/office/powerpoint/2010/main" val="325347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  <p:bldP spid="13321" grpId="0" animBg="1"/>
      <p:bldP spid="13322" grpId="0" animBg="1"/>
      <p:bldP spid="13323" grpId="0" animBg="1"/>
      <p:bldP spid="13325" grpId="0" animBg="1"/>
      <p:bldP spid="133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FCA400-DF62-4D7A-8029-AC3943E85416}" type="slidenum">
              <a:rPr lang="en-US">
                <a:solidFill>
                  <a:srgbClr val="0072BD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72BD"/>
              </a:solidFill>
            </a:endParaRPr>
          </a:p>
        </p:txBody>
      </p:sp>
      <p:pic>
        <p:nvPicPr>
          <p:cNvPr id="9218" name="Picture 2" descr="C:\Users\Anastasia.Shenina\Desktop\For Anastasia\WINTER SAFETY DAY\Backgrounds\0a1bdb28cb14bd95c1c924bc152074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67544" y="620688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4000" b="1" i="1" dirty="0">
                <a:solidFill>
                  <a:schemeClr val="bg1"/>
                </a:solidFill>
                <a:latin typeface="Times New Roman"/>
                <a:ea typeface="Times New Roman"/>
              </a:rPr>
              <a:t>Миру знаний нет предела,</a:t>
            </a:r>
          </a:p>
          <a:p>
            <a:pPr algn="just">
              <a:lnSpc>
                <a:spcPct val="150000"/>
              </a:lnSpc>
            </a:pPr>
            <a:r>
              <a:rPr lang="ru-RU" sz="4000" b="1" i="1" dirty="0">
                <a:solidFill>
                  <a:schemeClr val="bg1"/>
                </a:solidFill>
                <a:latin typeface="Times New Roman"/>
                <a:ea typeface="Times New Roman"/>
              </a:rPr>
              <a:t>Так скорей, друзья, за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24128" y="1772816"/>
            <a:ext cx="2160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ДЕЛО!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pic>
        <p:nvPicPr>
          <p:cNvPr id="9" name="Picture 2" descr="Смайлик весёлый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5868144" y="3212976"/>
            <a:ext cx="244827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77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FCA400-DF62-4D7A-8029-AC3943E85416}" type="slidenum">
              <a:rPr lang="en-US">
                <a:solidFill>
                  <a:srgbClr val="0072BD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72BD"/>
              </a:solidFill>
            </a:endParaRPr>
          </a:p>
        </p:txBody>
      </p:sp>
      <p:pic>
        <p:nvPicPr>
          <p:cNvPr id="9218" name="Picture 2" descr="C:\Users\Anastasia.Shenina\Desktop\For Anastasia\WINTER SAFETY DAY\Backgrounds\0a1bdb28cb14bd95c1c924bc152074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9756" y="-12726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ГЛАВНЫЕ  ЧЛЕНЫ   ПРЕДЛОЖЕНИЯ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5063" y="831100"/>
            <a:ext cx="2496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подлежащее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39" y="831100"/>
            <a:ext cx="1952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сказуемое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562" y="2276872"/>
            <a:ext cx="6201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Наступил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ф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врал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ое  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утро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985" y="1556792"/>
            <a:ext cx="6047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бята     сп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шат      в   школу</a:t>
            </a:r>
            <a:r>
              <a:rPr lang="ru-RU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518309" y="2712188"/>
            <a:ext cx="936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14" name="Группа 13"/>
          <p:cNvGrpSpPr/>
          <p:nvPr/>
        </p:nvGrpSpPr>
        <p:grpSpPr>
          <a:xfrm>
            <a:off x="595994" y="2752062"/>
            <a:ext cx="2016224" cy="91241"/>
            <a:chOff x="1187624" y="3501008"/>
            <a:chExt cx="1296144" cy="216024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1187624" y="3501008"/>
              <a:ext cx="1296144" cy="0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187624" y="3717032"/>
              <a:ext cx="1296144" cy="0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cxnSp>
        <p:nvCxnSpPr>
          <p:cNvPr id="17" name="Прямая соединительная линия 16"/>
          <p:cNvCxnSpPr/>
          <p:nvPr/>
        </p:nvCxnSpPr>
        <p:spPr>
          <a:xfrm>
            <a:off x="595994" y="2123564"/>
            <a:ext cx="129614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2439215" y="2077943"/>
            <a:ext cx="1213932" cy="91241"/>
            <a:chOff x="1187624" y="3501008"/>
            <a:chExt cx="1296144" cy="216024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1187624" y="3501008"/>
              <a:ext cx="1296144" cy="0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1187624" y="3717032"/>
              <a:ext cx="1296144" cy="0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sp>
        <p:nvSpPr>
          <p:cNvPr id="18" name="TextBox 17"/>
          <p:cNvSpPr txBox="1"/>
          <p:nvPr/>
        </p:nvSpPr>
        <p:spPr>
          <a:xfrm>
            <a:off x="596270" y="2998352"/>
            <a:ext cx="6201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  классе  они  трудя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753668" y="3527507"/>
            <a:ext cx="58502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3583098" y="3541861"/>
            <a:ext cx="1595868" cy="91241"/>
            <a:chOff x="1187624" y="3501008"/>
            <a:chExt cx="1296144" cy="216024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1187624" y="3501008"/>
              <a:ext cx="1296144" cy="0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187624" y="3717032"/>
              <a:ext cx="1296144" cy="0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48863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FCA400-DF62-4D7A-8029-AC3943E85416}" type="slidenum">
              <a:rPr lang="en-US">
                <a:solidFill>
                  <a:srgbClr val="0072BD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72BD"/>
              </a:solidFill>
            </a:endParaRPr>
          </a:p>
        </p:txBody>
      </p:sp>
      <p:pic>
        <p:nvPicPr>
          <p:cNvPr id="9218" name="Picture 2" descr="C:\Users\Anastasia.Shenina\Desktop\For Anastasia\WINTER SAFETY DAY\Backgrounds\0a1bdb28cb14bd95c1c924bc152074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2479" y="476672"/>
            <a:ext cx="8964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Весь урок  мы    открываем, исследуем,  узнаём  тайны    родного языка.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2777277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9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18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FCA400-DF62-4D7A-8029-AC3943E85416}" type="slidenum">
              <a:rPr lang="en-US">
                <a:solidFill>
                  <a:srgbClr val="0072BD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72BD"/>
              </a:solidFill>
            </a:endParaRPr>
          </a:p>
        </p:txBody>
      </p:sp>
      <p:pic>
        <p:nvPicPr>
          <p:cNvPr id="9218" name="Picture 2" descr="C:\Users\Anastasia.Shenina\Desktop\For Anastasia\WINTER SAFETY DAY\Backgrounds\0a1bdb28cb14bd95c1c924bc152074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2479" y="476672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ПЛАН: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21" y="1123003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1. Прочитать предложение. 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769334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Найти главные члены предложения.. 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56" y="2415665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3. Определить их место и связь между собой. 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479" y="3615994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Обобщить наблюдения.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30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малеви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5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794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FCA400-DF62-4D7A-8029-AC3943E85416}" type="slidenum">
              <a:rPr lang="en-US">
                <a:solidFill>
                  <a:srgbClr val="0072BD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72BD"/>
              </a:solidFill>
            </a:endParaRPr>
          </a:p>
        </p:txBody>
      </p:sp>
      <p:pic>
        <p:nvPicPr>
          <p:cNvPr id="9218" name="Picture 2" descr="C:\Users\Anastasia.Shenina\Desktop\For Anastasia\WINTER SAFETY DAY\Backgrounds\0a1bdb28cb14bd95c1c924bc152074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2479" y="476672"/>
            <a:ext cx="8964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Сейчас заведём мы  игрушки.  Запрыгают  зайцы,    лягушки.</a:t>
            </a:r>
            <a:endParaRPr lang="ru-RU" sz="48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51520" y="1933714"/>
            <a:ext cx="3024336" cy="91241"/>
            <a:chOff x="1187624" y="3501008"/>
            <a:chExt cx="1296144" cy="216024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1187624" y="3501008"/>
              <a:ext cx="1296144" cy="0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187624" y="3717032"/>
              <a:ext cx="1296144" cy="0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cxnSp>
        <p:nvCxnSpPr>
          <p:cNvPr id="15" name="Прямая соединительная линия 14"/>
          <p:cNvCxnSpPr/>
          <p:nvPr/>
        </p:nvCxnSpPr>
        <p:spPr>
          <a:xfrm>
            <a:off x="4584723" y="1181949"/>
            <a:ext cx="8916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084168" y="1933714"/>
            <a:ext cx="2520280" cy="0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grpSp>
        <p:nvGrpSpPr>
          <p:cNvPr id="20" name="Группа 19"/>
          <p:cNvGrpSpPr/>
          <p:nvPr/>
        </p:nvGrpSpPr>
        <p:grpSpPr>
          <a:xfrm>
            <a:off x="2339752" y="1136328"/>
            <a:ext cx="2164472" cy="125174"/>
            <a:chOff x="1187624" y="3501008"/>
            <a:chExt cx="1296144" cy="216024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1187624" y="3501008"/>
              <a:ext cx="1296144" cy="0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187624" y="3717032"/>
              <a:ext cx="1296144" cy="0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cxnSp>
        <p:nvCxnSpPr>
          <p:cNvPr id="25" name="Прямая соединительная линия 24"/>
          <p:cNvCxnSpPr/>
          <p:nvPr/>
        </p:nvCxnSpPr>
        <p:spPr>
          <a:xfrm>
            <a:off x="3563888" y="1933714"/>
            <a:ext cx="1728192" cy="0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89993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FCA400-DF62-4D7A-8029-AC3943E85416}" type="slidenum">
              <a:rPr lang="en-US">
                <a:solidFill>
                  <a:srgbClr val="0072BD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72BD"/>
              </a:solidFill>
            </a:endParaRPr>
          </a:p>
        </p:txBody>
      </p:sp>
      <p:pic>
        <p:nvPicPr>
          <p:cNvPr id="9218" name="Picture 2" descr="C:\Users\Anastasia.Shenina\Desktop\For Anastasia\WINTER SAFETY DAY\Backgrounds\0a1bdb28cb14bd95c1c924bc152074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2479" y="476672"/>
            <a:ext cx="8964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Весь урок  мы    открываем, исследуем,  узнаём  тайны    родного языка.</a:t>
            </a:r>
            <a:endParaRPr lang="ru-RU" sz="48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5652120" y="1196752"/>
            <a:ext cx="3024336" cy="91241"/>
            <a:chOff x="1187624" y="3501008"/>
            <a:chExt cx="1296144" cy="21602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187624" y="3501008"/>
              <a:ext cx="1296144" cy="0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187624" y="3717032"/>
              <a:ext cx="1296144" cy="0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grpSp>
        <p:nvGrpSpPr>
          <p:cNvPr id="9" name="Группа 8"/>
          <p:cNvGrpSpPr/>
          <p:nvPr/>
        </p:nvGrpSpPr>
        <p:grpSpPr>
          <a:xfrm>
            <a:off x="102479" y="1916832"/>
            <a:ext cx="3024336" cy="91241"/>
            <a:chOff x="1187624" y="3501008"/>
            <a:chExt cx="1296144" cy="216024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1187624" y="3501008"/>
              <a:ext cx="1296144" cy="0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187624" y="3717032"/>
              <a:ext cx="1296144" cy="0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grpSp>
        <p:nvGrpSpPr>
          <p:cNvPr id="12" name="Группа 11"/>
          <p:cNvGrpSpPr/>
          <p:nvPr/>
        </p:nvGrpSpPr>
        <p:grpSpPr>
          <a:xfrm>
            <a:off x="3347864" y="1875462"/>
            <a:ext cx="1944216" cy="132612"/>
            <a:chOff x="1187624" y="3501008"/>
            <a:chExt cx="1296144" cy="216024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1187624" y="3501008"/>
              <a:ext cx="1296144" cy="0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187624" y="3717032"/>
              <a:ext cx="1296144" cy="0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cxnSp>
        <p:nvCxnSpPr>
          <p:cNvPr id="15" name="Прямая соединительная линия 14"/>
          <p:cNvCxnSpPr/>
          <p:nvPr/>
        </p:nvCxnSpPr>
        <p:spPr>
          <a:xfrm>
            <a:off x="4171724" y="1191971"/>
            <a:ext cx="760316" cy="47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57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FCA400-DF62-4D7A-8029-AC3943E85416}" type="slidenum">
              <a:rPr lang="en-US">
                <a:solidFill>
                  <a:srgbClr val="0072BD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72BD"/>
              </a:solidFill>
            </a:endParaRPr>
          </a:p>
        </p:txBody>
      </p:sp>
      <p:pic>
        <p:nvPicPr>
          <p:cNvPr id="9218" name="Picture 2" descr="C:\Users\Anastasia.Shenina\Desktop\For Anastasia\WINTER SAFETY DAY\Backgrounds\0a1bdb28cb14bd95c1c924bc152074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9512" y="1166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044624" y="1962159"/>
            <a:ext cx="9036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64" y="1956269"/>
            <a:ext cx="5892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9"/>
          <p:cNvSpPr>
            <a:spLocks noChangeArrowheads="1"/>
          </p:cNvSpPr>
          <p:nvPr/>
        </p:nvSpPr>
        <p:spPr bwMode="auto">
          <a:xfrm>
            <a:off x="179512" y="5013176"/>
            <a:ext cx="4769990" cy="12239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2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72BD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solidFill>
                  <a:srgbClr val="0072BD"/>
                </a:solidFill>
                <a:latin typeface="Times New Roman" pitchFamily="18" charset="0"/>
                <a:cs typeface="Times New Roman" pitchFamily="18" charset="0"/>
              </a:rPr>
              <a:t>е понял (а). Много ошибок.</a:t>
            </a:r>
            <a:endParaRPr lang="ru-RU" sz="2400" dirty="0">
              <a:solidFill>
                <a:srgbClr val="0072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1804723" y="3573016"/>
            <a:ext cx="5032080" cy="12239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2BD"/>
                </a:solidFill>
                <a:latin typeface="Times New Roman" pitchFamily="18" charset="0"/>
                <a:cs typeface="Times New Roman" pitchFamily="18" charset="0"/>
              </a:rPr>
              <a:t>Не всё понял(а).  Есть ошибки.</a:t>
            </a:r>
            <a:endParaRPr lang="ru-RU" sz="2400" dirty="0">
              <a:solidFill>
                <a:srgbClr val="0072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9"/>
          <p:cNvSpPr>
            <a:spLocks noChangeArrowheads="1"/>
          </p:cNvSpPr>
          <p:nvPr/>
        </p:nvSpPr>
        <p:spPr bwMode="auto">
          <a:xfrm>
            <a:off x="3284003" y="1929062"/>
            <a:ext cx="4707868" cy="12239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2BD"/>
                </a:solidFill>
                <a:latin typeface="Times New Roman" pitchFamily="18" charset="0"/>
                <a:cs typeface="Times New Roman" pitchFamily="18" charset="0"/>
              </a:rPr>
              <a:t>Понял (а), но ошибка есть</a:t>
            </a:r>
            <a:endParaRPr lang="ru-RU" sz="2400" dirty="0">
              <a:solidFill>
                <a:srgbClr val="0072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9"/>
          <p:cNvSpPr>
            <a:spLocks noChangeArrowheads="1"/>
          </p:cNvSpPr>
          <p:nvPr/>
        </p:nvSpPr>
        <p:spPr bwMode="auto">
          <a:xfrm>
            <a:off x="4572000" y="433962"/>
            <a:ext cx="4529606" cy="12239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2BD"/>
                </a:solidFill>
                <a:latin typeface="Times New Roman" pitchFamily="18" charset="0"/>
                <a:cs typeface="Times New Roman" pitchFamily="18" charset="0"/>
              </a:rPr>
              <a:t>Всё понял (а). Ошибок нет. Могу объяснить другому.</a:t>
            </a:r>
            <a:endParaRPr lang="ru-RU" sz="2400" dirty="0">
              <a:solidFill>
                <a:srgbClr val="0072B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69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SAKHALIN">
  <a:themeElements>
    <a:clrScheme name="">
      <a:dk1>
        <a:srgbClr val="0072BD"/>
      </a:dk1>
      <a:lt1>
        <a:srgbClr val="FFFFFF"/>
      </a:lt1>
      <a:dk2>
        <a:srgbClr val="0072BD"/>
      </a:dk2>
      <a:lt2>
        <a:srgbClr val="000000"/>
      </a:lt2>
      <a:accent1>
        <a:srgbClr val="FFD90C"/>
      </a:accent1>
      <a:accent2>
        <a:srgbClr val="0072BD"/>
      </a:accent2>
      <a:accent3>
        <a:srgbClr val="FFFFFF"/>
      </a:accent3>
      <a:accent4>
        <a:srgbClr val="0060A1"/>
      </a:accent4>
      <a:accent5>
        <a:srgbClr val="FFE9AA"/>
      </a:accent5>
      <a:accent6>
        <a:srgbClr val="0067AB"/>
      </a:accent6>
      <a:hlink>
        <a:srgbClr val="0000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Times New Roman" charset="0"/>
          </a:defRPr>
        </a:defPPr>
      </a:lstStyle>
    </a:lnDef>
  </a:objectDefaults>
  <a:extraClrSchemeLst>
    <a:extraClrScheme>
      <a:clrScheme name="Powerpoint_Presentation_Template_Russia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Presentation_Template_Russia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Presentation_Template_Russia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Presentation_Template_Russia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Presentation_Template_Russia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Presentation_Template_Russia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Presentation_Template_Russia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SAKHALIN">
  <a:themeElements>
    <a:clrScheme name="">
      <a:dk1>
        <a:srgbClr val="0072BD"/>
      </a:dk1>
      <a:lt1>
        <a:srgbClr val="FFFFFF"/>
      </a:lt1>
      <a:dk2>
        <a:srgbClr val="0072BD"/>
      </a:dk2>
      <a:lt2>
        <a:srgbClr val="000000"/>
      </a:lt2>
      <a:accent1>
        <a:srgbClr val="FFD90C"/>
      </a:accent1>
      <a:accent2>
        <a:srgbClr val="0072BD"/>
      </a:accent2>
      <a:accent3>
        <a:srgbClr val="FFFFFF"/>
      </a:accent3>
      <a:accent4>
        <a:srgbClr val="0060A1"/>
      </a:accent4>
      <a:accent5>
        <a:srgbClr val="FFE9AA"/>
      </a:accent5>
      <a:accent6>
        <a:srgbClr val="0067AB"/>
      </a:accent6>
      <a:hlink>
        <a:srgbClr val="0000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Times New Roman" charset="0"/>
          </a:defRPr>
        </a:defPPr>
      </a:lstStyle>
    </a:lnDef>
  </a:objectDefaults>
  <a:extraClrSchemeLst>
    <a:extraClrScheme>
      <a:clrScheme name="Powerpoint_Presentation_Template_Russia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Presentation_Template_Russia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Presentation_Template_Russia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Presentation_Template_Russia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Presentation_Template_Russia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Presentation_Template_Russia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Presentation_Template_Russia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266</Words>
  <Application>Microsoft Office PowerPoint</Application>
  <PresentationFormat>Экран (4:3)</PresentationFormat>
  <Paragraphs>68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ASAKHALIN</vt:lpstr>
      <vt:lpstr>3_Поток</vt:lpstr>
      <vt:lpstr>1_ASAKHALIN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69</cp:revision>
  <dcterms:created xsi:type="dcterms:W3CDTF">2015-11-28T08:05:05Z</dcterms:created>
  <dcterms:modified xsi:type="dcterms:W3CDTF">2017-10-10T12:50:45Z</dcterms:modified>
</cp:coreProperties>
</file>