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68" r:id="rId2"/>
    <p:sldId id="273" r:id="rId3"/>
    <p:sldId id="257" r:id="rId4"/>
    <p:sldId id="269" r:id="rId5"/>
    <p:sldId id="270" r:id="rId6"/>
    <p:sldId id="271" r:id="rId7"/>
    <p:sldId id="263" r:id="rId8"/>
    <p:sldId id="267" r:id="rId9"/>
    <p:sldId id="274" r:id="rId10"/>
    <p:sldId id="275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81" autoAdjust="0"/>
  </p:normalViewPr>
  <p:slideViewPr>
    <p:cSldViewPr>
      <p:cViewPr>
        <p:scale>
          <a:sx n="94" d="100"/>
          <a:sy n="94" d="100"/>
        </p:scale>
        <p:origin x="-88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08" name="Freeform 1028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7284BA-9C43-4F9A-8BED-8C021413DA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111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FC9B-37F2-4EBA-BFCD-16EEC332E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9D726-971B-4D31-967D-83440424C0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556EF-6D81-48A2-ABD1-BC0DF18574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1E6940-822E-469B-8A44-1283D5E16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9121-F0B1-45ED-949C-A8F86311D3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C0D54-A650-40B8-A962-A15136ED8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5ABC-45F3-4E1C-9271-F8D3E55F1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29EF1-8BFF-457A-AECC-8BC73F18E0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2742-6BDE-4B3C-BBB2-B95B06202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BB38-E1DC-4AA4-929B-76493A296F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3553-0FC1-4309-9997-176D50C47C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64E3B-D648-442A-8C1D-7C46F055F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3AF2B63-A43B-4BF1-B034-FDDE3F6767E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467544" y="1988840"/>
            <a:ext cx="7776864" cy="67710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tIns="0" rIns="45720" bIns="0" anchor="ctr">
            <a:sp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Экосистема озера.</a:t>
            </a:r>
            <a:endParaRPr lang="ru-RU" sz="4400" b="1" cap="all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979712" y="3068960"/>
            <a:ext cx="5400600" cy="5762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мир, 3 класс</a:t>
            </a: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sov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221163"/>
            <a:ext cx="2130425" cy="24066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Подзаголовок 6"/>
          <p:cNvSpPr txBox="1">
            <a:spLocks/>
          </p:cNvSpPr>
          <p:nvPr/>
        </p:nvSpPr>
        <p:spPr bwMode="auto">
          <a:xfrm>
            <a:off x="4644008" y="5661248"/>
            <a:ext cx="4343400" cy="369332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ker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kern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8313" y="115888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 знания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8011167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Выполните в рабочей тетради 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(М) стр.24.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Проверьте себя.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1844824"/>
            <a:ext cx="1922321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дафния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2852936"/>
            <a:ext cx="1409425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рогоз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789040"/>
            <a:ext cx="1021433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725144"/>
            <a:ext cx="1768689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5733256"/>
            <a:ext cx="4174412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зарастание озера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1800200" cy="136356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1152128" cy="168897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17500" t="29629" r="7500"/>
          <a:stretch>
            <a:fillRect/>
          </a:stretch>
        </p:blipFill>
        <p:spPr bwMode="auto">
          <a:xfrm>
            <a:off x="1187624" y="3356992"/>
            <a:ext cx="2160240" cy="136815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0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5" cstate="print"/>
          <a:srcRect l="4641" t="5530" r="5586" b="5530"/>
          <a:stretch>
            <a:fillRect/>
          </a:stretch>
        </p:blipFill>
        <p:spPr bwMode="auto">
          <a:xfrm>
            <a:off x="5724128" y="4211234"/>
            <a:ext cx="2304256" cy="13097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085184"/>
            <a:ext cx="2195736" cy="16468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63688" y="404664"/>
            <a:ext cx="5626968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bIns="0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  Тексты, задания и иллюстрации из учебника и рабочей тетради для 3-го класса Окружающий  мир «Обитатели Земли» А.А.Вахрушев, Д.Д.Данилов, О.В.Бурский,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А.С.Раутиан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 Задания из Методических рекомендаций для учителя по курсу окружающего мира для 3-го класса А.А. Вахрушев, Е.А. Самойлова, О.В.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Чиханова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3.  Изображения с 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http://images.yandex.ru</a:t>
            </a:r>
            <a:endParaRPr lang="ru-RU" sz="2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  Авторские задания.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7544" y="116632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2792955" cy="218264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179512" y="1052736"/>
            <a:ext cx="3384376" cy="612648"/>
          </a:xfrm>
          <a:prstGeom prst="wedgeRoundRectCallout">
            <a:avLst>
              <a:gd name="adj1" fmla="val 41119"/>
              <a:gd name="adj2" fmla="val 94159"/>
              <a:gd name="adj3" fmla="val 16667"/>
            </a:avLst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Как жаль, что наше озеро заносится</a:t>
            </a:r>
          </a:p>
          <a:p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илом! В нём уже неприятно купаться...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5292080" y="1052736"/>
            <a:ext cx="3672408" cy="1008112"/>
          </a:xfrm>
          <a:prstGeom prst="wedgeRoundRectCallout">
            <a:avLst>
              <a:gd name="adj1" fmla="val -56592"/>
              <a:gd name="adj2" fmla="val 43770"/>
              <a:gd name="adj3" fmla="val 16667"/>
            </a:avLst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Похоже, разрушители в озере не </a:t>
            </a:r>
          </a:p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справляются со своей работой. Вот оно</a:t>
            </a:r>
          </a:p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постепенно и зарастает. Если так пойдёт и</a:t>
            </a:r>
          </a:p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дальше, наше озеро превратится в болото.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717032"/>
            <a:ext cx="2818207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чём говорят ребята?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437112"/>
            <a:ext cx="5976664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 на какой вопрос вы найдёте на уроке?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013176"/>
            <a:ext cx="7416824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озеро зарастает и превращается в болото?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733256"/>
            <a:ext cx="7848871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«Экосистема озера».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35280" cy="324036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</a:rPr>
              <a:t>1. Чем озера отличаются от других водоемов?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2. Где образуются озера?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3. Какие озера называют проточными, а какие бессточными?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4. Какие «профессии» живых организмов мы встречаем в каждой экосистеме?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456384" cy="213285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7544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Вспоминаем то, что знаем.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91064" cy="576064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Озёрные производители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2016224" cy="233704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1944216" cy="23488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168352" cy="25202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2776"/>
            <a:ext cx="1800200" cy="25202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12776"/>
            <a:ext cx="1944216" cy="25202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3933056"/>
            <a:ext cx="1872208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элодея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3789040"/>
            <a:ext cx="1728192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хара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3861048"/>
            <a:ext cx="2304256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кувшинка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6165304"/>
            <a:ext cx="1728192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камыш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6165304"/>
            <a:ext cx="1512168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рогоз</a:t>
            </a:r>
            <a:endParaRPr lang="ru-RU" sz="2000" b="1" dirty="0"/>
          </a:p>
        </p:txBody>
      </p:sp>
      <p:sp>
        <p:nvSpPr>
          <p:cNvPr id="14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2520280" cy="172819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3096344" cy="108012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592288" cy="137884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85184"/>
            <a:ext cx="3024336" cy="162053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2538165" cy="201163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556792"/>
            <a:ext cx="2250133" cy="19229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1628800"/>
            <a:ext cx="324036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дафния и циклоп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(сильно увеличены)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Мелкие рачки – великие чистильщики,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пропускают за день почти литр воды.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rot="5400000">
            <a:off x="2195736" y="1484784"/>
            <a:ext cx="1080120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rot="16200000" flipH="1">
            <a:off x="6120172" y="1592796"/>
            <a:ext cx="108012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59832" y="5013176"/>
            <a:ext cx="1584176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уклейка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4437112"/>
            <a:ext cx="1008112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6237312"/>
            <a:ext cx="1224136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ротан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6237312"/>
            <a:ext cx="1296144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392488" cy="576064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Озёрные потребители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736304" cy="1800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2880320" cy="19442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238500" cy="2428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3428231" cy="229490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248472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мотыль – личинки комаров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284984"/>
            <a:ext cx="2880320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речной рак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309320"/>
            <a:ext cx="2664296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прудовик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6309320"/>
            <a:ext cx="2736304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беззубка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4896544" cy="544612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Озёрные разрушители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24163" y="351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1800200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936104" cy="79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1008112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1656184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908721"/>
            <a:ext cx="1835696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Рисунок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861048"/>
            <a:ext cx="1512168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869160"/>
            <a:ext cx="1368152" cy="1132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149080"/>
            <a:ext cx="1584176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Овал 26"/>
          <p:cNvSpPr/>
          <p:nvPr/>
        </p:nvSpPr>
        <p:spPr bwMode="auto">
          <a:xfrm>
            <a:off x="5940152" y="3717032"/>
            <a:ext cx="2448272" cy="1224136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7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cs typeface="Times New Roman" pitchFamily="18" charset="0"/>
              </a:rPr>
              <a:t>мёртвые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организмы</a:t>
            </a: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6948264" y="5013176"/>
            <a:ext cx="576064" cy="1224136"/>
          </a:xfrm>
          <a:prstGeom prst="downArrow">
            <a:avLst/>
          </a:prstGeom>
          <a:solidFill>
            <a:srgbClr val="000714"/>
          </a:solidFill>
          <a:ln w="9525" cap="flat" cmpd="sng" algn="ctr">
            <a:solidFill>
              <a:srgbClr val="0007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ahoma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2051720" y="1988840"/>
            <a:ext cx="1008112" cy="484632"/>
          </a:xfrm>
          <a:prstGeom prst="rightArrow">
            <a:avLst>
              <a:gd name="adj1" fmla="val 60482"/>
              <a:gd name="adj2" fmla="val 57862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3635896" y="980728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6300192" y="1052736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 bwMode="auto">
          <a:xfrm rot="1045101">
            <a:off x="7455410" y="2112687"/>
            <a:ext cx="513316" cy="144016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 rot="19889001">
            <a:off x="5806613" y="2215847"/>
            <a:ext cx="591552" cy="1525820"/>
          </a:xfrm>
          <a:prstGeom prst="downArrow">
            <a:avLst>
              <a:gd name="adj1" fmla="val 36625"/>
              <a:gd name="adj2" fmla="val 500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 bwMode="auto">
          <a:xfrm rot="18658863">
            <a:off x="4581602" y="1913000"/>
            <a:ext cx="507922" cy="240397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 rot="10800000">
            <a:off x="4211960" y="4581128"/>
            <a:ext cx="1656184" cy="50405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4934721">
            <a:off x="731275" y="3271806"/>
            <a:ext cx="1137325" cy="573933"/>
          </a:xfrm>
          <a:prstGeom prst="rightArrow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 rot="20063493">
            <a:off x="1907704" y="2795402"/>
            <a:ext cx="504056" cy="133920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6237312"/>
            <a:ext cx="4680520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означает чёрная стрелка?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2232248" cy="616620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Круговорот веществ в 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озере</a:t>
            </a:r>
            <a:endParaRPr lang="ru-RU" sz="2200" b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153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980728"/>
            <a:ext cx="2304256" cy="504056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7633543" cy="72008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экосистеме озера есть живые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организмы всех «профессий». 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разрушители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справляются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 своей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работой и остатки мертвых организмов накапливаются на дне в виде ила.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круговорот веществ в озере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полностью замкнут.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со временем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превращается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болото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2800" y="-29766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664296" cy="199822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8313" y="115888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 знания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8011167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Выполните в рабочей тетради 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(П) стр.23.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Проверьте себя.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640960" cy="280076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Щука,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окунь, кувшинка, рогоз, мотыль, циклоп, камыш,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дафния, рак, карась, элодея, плотва, окунь, беззубка.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483768" y="2852936"/>
            <a:ext cx="12241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5796136" y="2852936"/>
            <a:ext cx="25922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611560" y="3501008"/>
            <a:ext cx="136815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6660232" y="350100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6444208" y="4149080"/>
            <a:ext cx="16561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827584" y="2852936"/>
            <a:ext cx="14401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3995936" y="2852936"/>
            <a:ext cx="14401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499992" y="350100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043608" y="422108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427984" y="4149080"/>
            <a:ext cx="16561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619672" y="4797152"/>
            <a:ext cx="17281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635896" y="4797152"/>
            <a:ext cx="14401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267744" y="350100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5436096" y="4797152"/>
            <a:ext cx="20162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3203848" y="4221088"/>
            <a:ext cx="93610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350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Океан</vt:lpstr>
      <vt:lpstr>Презентация PowerPoint</vt:lpstr>
      <vt:lpstr>Презентация PowerPoint</vt:lpstr>
      <vt:lpstr>   1. Чем озера отличаются от других водоемов? 2. Где образуются озера? 3. Какие озера называют проточными, а какие бессточными? 4. Какие «профессии» живых организмов мы встречаем в каждой экосистеме?   </vt:lpstr>
      <vt:lpstr>Озёрные производители</vt:lpstr>
      <vt:lpstr>Озёрные потребители</vt:lpstr>
      <vt:lpstr>Озёрные разрушители</vt:lpstr>
      <vt:lpstr>Круговорот веществ в озере</vt:lpstr>
      <vt:lpstr>Выводы:</vt:lpstr>
      <vt:lpstr>Презентация PowerPoint</vt:lpstr>
      <vt:lpstr>Презентация PowerPoint</vt:lpstr>
      <vt:lpstr>Источники информации:</vt:lpstr>
    </vt:vector>
  </TitlesOfParts>
  <Company>школа №5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 озера</dc:title>
  <dc:creator>class5</dc:creator>
  <cp:lastModifiedBy>Admin</cp:lastModifiedBy>
  <cp:revision>97</cp:revision>
  <dcterms:created xsi:type="dcterms:W3CDTF">2006-12-02T10:31:06Z</dcterms:created>
  <dcterms:modified xsi:type="dcterms:W3CDTF">2015-06-03T13:51:12Z</dcterms:modified>
</cp:coreProperties>
</file>