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95" r:id="rId5"/>
    <p:sldId id="258" r:id="rId6"/>
    <p:sldId id="259" r:id="rId7"/>
    <p:sldId id="260" r:id="rId8"/>
    <p:sldId id="291" r:id="rId9"/>
    <p:sldId id="292" r:id="rId10"/>
    <p:sldId id="261" r:id="rId11"/>
    <p:sldId id="272" r:id="rId12"/>
    <p:sldId id="273" r:id="rId13"/>
    <p:sldId id="290" r:id="rId14"/>
    <p:sldId id="288" r:id="rId15"/>
    <p:sldId id="294" r:id="rId16"/>
    <p:sldId id="265" r:id="rId17"/>
    <p:sldId id="289" r:id="rId18"/>
    <p:sldId id="293" r:id="rId19"/>
    <p:sldId id="266" r:id="rId20"/>
    <p:sldId id="267" r:id="rId21"/>
    <p:sldId id="268" r:id="rId22"/>
    <p:sldId id="269" r:id="rId23"/>
    <p:sldId id="270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6166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Звездный ключ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Дызвестный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ключ)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Государственный заказник 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Ларинский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Объявлен Памятником природы в 1962 г.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Речка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Тугояковка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nooozer.gorod.tomsk.ru/uploads/29106/1283163391/0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9127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Тугояковка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 всей красе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snooozer.gorod.tomsk.ru/uploads/29106/1283163391/1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71287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4" descr="http://snooozer.gorod.tomsk.ru/uploads/29106/1283163391/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61206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Отличительной особенностью источника являются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травертиновые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образования, по которым проходит ложе ручья и место выхода воды из склона холма, а также удивительно красивые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травертиновые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прямоугольные ступени в нижней части ручья. Вода родника сильно насыщенна кальцием. Им пропитывается вся трава на склоне, как бы застывая в своей форме.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Травертиновые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ступени очень хрупкие. Соседние ручьи таких образований не имеют. Далее ручей протекает по заброшенной торфяной выработке и впадает в речку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Тугояковку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Ирина\Desktop\Звездный ключ\табличка о ключ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8232914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478539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Травертин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пористый известняк светло-серого, желтовато-серого цвета. Образуется из выпавшего в осадок кальцита из пересыщенной минеральной воды. Осаждение (замещение) происходит по растительным остаткам и мху, и внешне напоминает окаменевший мох.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Травертиновые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ступени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рина\Desktop\Звездный ключ\травертиновые ступен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00" y="994900"/>
            <a:ext cx="8269301" cy="567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 fontScale="325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Сам родник выглядит очень живописно. Он вытекает из трещины (как бы из мини грота) небольшого скального обнажения. Грот сложен конгломератной породой - галечника сцементированного известняком. Из мини грота вода вытекает по маленькому уступу и стекает вниз водопадом (1.5-1.7 м высотой). И далее, 40-метровым каскадом стекает вниз к подножию древней береговой террасы.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Когда-то здесь находился берег древней реки. Это она притащила на высоту в 50 метров слой галечника.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471338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Вода в источнике пресная, бесцветная, прозрачная, без выраженного запаха, имеет привкус талого снега. По своему происхождению вода "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Дызвездного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ключа" аналогична воде знаменитых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Таловских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чаш. Вокруг источника и ручья расположена система троп. Деревянный желоб, вырубленный из бревна, тропы - все это говорит, что раньше ручьем часто пользовались. Неподалеку от ручья, на той же береговой террасе, находится обнажение глинистых сланцев с достаточно высоким содержанием пылевидного золота. Долгое время здесь был карьер, в котором добывали щебень для местных дорог.</a:t>
            </a:r>
            <a:endParaRPr lang="ru-RU" sz="4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pic>
        <p:nvPicPr>
          <p:cNvPr id="18434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524000"/>
            <a:ext cx="5076825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Нижний ключ. Собственно к нему приводит тропа.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nooozer.gorod.tomsk.ru/uploads/29106/1283163391/0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7056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рина\Desktop\Звездный ключ\ларинский заказ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 же крупным планом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nooozer.gorod.tomsk.ru/uploads/29106/1283163391/10_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51125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районе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Дызвестного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источника растут вымирающие растения, которые включены в Красную книгу. Среди таких растений есть: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марьин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корень, венерин башмачок, дудник сибирский.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в этих районах можно встретить густые заросли тростника, высота которых достигает 2-2,5 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Марьин корень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на\Desktop\марьин корен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86" y="1196752"/>
            <a:ext cx="821404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Венерин башмачок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рина\Desktop\венерин башмачо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00863"/>
            <a:ext cx="8208912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144"/>
            <a:ext cx="9324528" cy="69977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Дудник сибирский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рина\Desktop\дудник сибирский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8338797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Тростник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рина\Desktop\трос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1"/>
            <a:ext cx="820891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8003232" cy="568863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Спокойный режим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Ларинского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заказника способствует обитанию различных  животных. Поэтому животный мир окрестностей ключа максимально многообразен; добираясь до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Дызвестного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источника, можно встретить 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лисиц, колонков, барсуков, алтайских сурков, лесных сонь, ласок, рябчиков, бобров, рысей и змей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рина\Desktop\лисиц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8208911" cy="568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Ирина\Desktop\колоно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820891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Барсук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рина\Desktop\барсу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820891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Родник "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Дызвездный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ключ" (Звездный ключ) - водный памятник природы, расположен на территории ландшафтного заказника "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Ларинский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", на правом берегу речки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Тугояковки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рядом с селом Батурино (25 км от Томска).  Местные жители называют источник "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Дызвестный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", якобы от слова "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Дызвесть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" - известь. Действительно, на территории источника много кальцитовых отложений, которые при обжиге дают известь.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Ирина\Desktop\сур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820891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рина\Desktop\лас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28195"/>
            <a:ext cx="8208912" cy="5741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Лесная соня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Ирина\Desktop\лесная сон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70188"/>
            <a:ext cx="8208912" cy="572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Бобер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Ирина\Desktop\бобе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820891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Рябчик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Ирина\Desktop\рябчи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820891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Гадюка обыкновенная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Ирина\Desktop\гадюка обыкнове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984626"/>
            <a:ext cx="8208911" cy="568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561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Ирина\Desktop\рыс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204864"/>
            <a:ext cx="7571184" cy="39212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Первоначальное название «Звездный ключ» возможно от того, что брызги падающей воды так похожи на звезды.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Ирина\Desktop\Звездный ключ\таблич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757" y="-53716"/>
            <a:ext cx="9204757" cy="6899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пути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nooozer.gorod.tomsk.ru/uploads/29106/1283163391/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72008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Дорога к источнику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nooozer.gorod.tomsk.ru/uploads/29106/1283163391/0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72728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скалистый обрыв по пути вдоль реки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Тугояковки</a:t>
            </a:r>
            <a:endParaRPr lang="ru-RU" dirty="0"/>
          </a:p>
        </p:txBody>
      </p:sp>
      <p:pic>
        <p:nvPicPr>
          <p:cNvPr id="4" name="Содержимое 5" descr="http://snooozer.gorod.tomsk.ru/uploads/29106/1283163391/0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71287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Тот же скалистый обрыв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nooozer.gorod.tomsk.ru/uploads/29106/1283163391/0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314</Words>
  <Application>Microsoft Office PowerPoint</Application>
  <PresentationFormat>Экран (4:3)</PresentationFormat>
  <Paragraphs>36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    Звездный ключ (Дызвестный ключ)  Государственный заказник  «Ларинский»   Объявлен Памятником природы в 1962 г.      </vt:lpstr>
      <vt:lpstr>Слайд 2</vt:lpstr>
      <vt:lpstr>Слайд 3</vt:lpstr>
      <vt:lpstr>Слайд 4</vt:lpstr>
      <vt:lpstr>Слайд 5</vt:lpstr>
      <vt:lpstr>Начало пути</vt:lpstr>
      <vt:lpstr>Дорога к источнику</vt:lpstr>
      <vt:lpstr>Высокий скалистый обрыв по пути вдоль реки Тугояковки</vt:lpstr>
      <vt:lpstr>Тот же скалистый обрыв</vt:lpstr>
      <vt:lpstr>Речка Тугояковка</vt:lpstr>
      <vt:lpstr>Река Тугояковка во всей красе</vt:lpstr>
      <vt:lpstr>Слайд 12</vt:lpstr>
      <vt:lpstr>Слайд 13</vt:lpstr>
      <vt:lpstr>Слайд 14</vt:lpstr>
      <vt:lpstr>Слайд 15</vt:lpstr>
      <vt:lpstr>Травертиновые ступени</vt:lpstr>
      <vt:lpstr>Слайд 17</vt:lpstr>
      <vt:lpstr>Слайд 18</vt:lpstr>
      <vt:lpstr> Нижний ключ. Собственно к нему приводит тропа.</vt:lpstr>
      <vt:lpstr>Он же крупным планом</vt:lpstr>
      <vt:lpstr>Слайд 21</vt:lpstr>
      <vt:lpstr>Марьин корень</vt:lpstr>
      <vt:lpstr>Венерин башмачок</vt:lpstr>
      <vt:lpstr>Дудник сибирский</vt:lpstr>
      <vt:lpstr>Тростник</vt:lpstr>
      <vt:lpstr>Слайд 26</vt:lpstr>
      <vt:lpstr>Лисица</vt:lpstr>
      <vt:lpstr>Колонок</vt:lpstr>
      <vt:lpstr>Барсук</vt:lpstr>
      <vt:lpstr>Сурки</vt:lpstr>
      <vt:lpstr>Ласка</vt:lpstr>
      <vt:lpstr>Лесная соня</vt:lpstr>
      <vt:lpstr>Бобер</vt:lpstr>
      <vt:lpstr>Рябчик</vt:lpstr>
      <vt:lpstr>Гадюка обыкновенная</vt:lpstr>
      <vt:lpstr>Рысь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25</cp:revision>
  <dcterms:created xsi:type="dcterms:W3CDTF">2016-10-10T16:57:06Z</dcterms:created>
  <dcterms:modified xsi:type="dcterms:W3CDTF">2016-10-15T17:42:33Z</dcterms:modified>
</cp:coreProperties>
</file>