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file:///E:\Contents\Tehnologiya_KONSTR\Pictures\2065671_02.jpg" TargetMode="External"/><Relationship Id="rId18" Type="http://schemas.openxmlformats.org/officeDocument/2006/relationships/image" Target="../media/image9.jpeg"/><Relationship Id="rId26" Type="http://schemas.openxmlformats.org/officeDocument/2006/relationships/image" Target="../media/image13.jpeg"/><Relationship Id="rId3" Type="http://schemas.openxmlformats.org/officeDocument/2006/relationships/image" Target="file:///E:\Contents\Tehnologiya_KONSTR\Pictures\2066310_01.jpg" TargetMode="External"/><Relationship Id="rId21" Type="http://schemas.openxmlformats.org/officeDocument/2006/relationships/image" Target="file:///E:\Contents\Tehnologiya_KONSTR\Pictures\2065681_1st%20%5bConverted%5d.jpg" TargetMode="External"/><Relationship Id="rId34" Type="http://schemas.openxmlformats.org/officeDocument/2006/relationships/image" Target="../media/image17.jpeg"/><Relationship Id="rId7" Type="http://schemas.openxmlformats.org/officeDocument/2006/relationships/image" Target="file:///E:\Contents\Tehnologiya_KONSTR\Pictures\2065850_01.jpg" TargetMode="External"/><Relationship Id="rId12" Type="http://schemas.openxmlformats.org/officeDocument/2006/relationships/image" Target="../media/image6.jpeg"/><Relationship Id="rId17" Type="http://schemas.openxmlformats.org/officeDocument/2006/relationships/image" Target="file:///E:\Contents\Tehnologiya_KONSTR\Pictures\2065674_1%20%5bConverted%5d.jpg" TargetMode="External"/><Relationship Id="rId25" Type="http://schemas.openxmlformats.org/officeDocument/2006/relationships/image" Target="file:///E:\Contents\Tehnologiya_KONSTR\Pictures\2065682_1st%20%5bConverted%5d.jpg" TargetMode="External"/><Relationship Id="rId33" Type="http://schemas.openxmlformats.org/officeDocument/2006/relationships/image" Target="file:///E:\Contents\Tehnologiya_KONSTR\Pictures\2065684_02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29" Type="http://schemas.openxmlformats.org/officeDocument/2006/relationships/image" Target="file:///E:\Contents\Tehnologiya_KONSTR\Pictures\2065683_0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file:///E:\Contents\Tehnologiya_KONSTR\Pictures\2065671_01.jpg" TargetMode="External"/><Relationship Id="rId24" Type="http://schemas.openxmlformats.org/officeDocument/2006/relationships/image" Target="../media/image12.jpeg"/><Relationship Id="rId32" Type="http://schemas.openxmlformats.org/officeDocument/2006/relationships/image" Target="../media/image16.jpeg"/><Relationship Id="rId37" Type="http://schemas.openxmlformats.org/officeDocument/2006/relationships/image" Target="file:///E:\Contents\Tehnologiya_KONSTR\Pictures\27939_1New_CUR.jpg" TargetMode="External"/><Relationship Id="rId5" Type="http://schemas.openxmlformats.org/officeDocument/2006/relationships/image" Target="file:///E:\Contents\Tehnologiya_KONSTR\Pictures\2066310_02.jpg" TargetMode="External"/><Relationship Id="rId15" Type="http://schemas.openxmlformats.org/officeDocument/2006/relationships/image" Target="file:///E:\Contents\Tehnologiya_KONSTR\Pictures\2065674_2%20%5bConverted%5d.jpg" TargetMode="External"/><Relationship Id="rId23" Type="http://schemas.openxmlformats.org/officeDocument/2006/relationships/image" Target="file:///E:\Contents\Tehnologiya_KONSTR\Pictures\2065682_2st%20%5bConverted%5d.jpg" TargetMode="External"/><Relationship Id="rId28" Type="http://schemas.openxmlformats.org/officeDocument/2006/relationships/image" Target="../media/image14.jpeg"/><Relationship Id="rId36" Type="http://schemas.openxmlformats.org/officeDocument/2006/relationships/image" Target="../media/image18.jpeg"/><Relationship Id="rId10" Type="http://schemas.openxmlformats.org/officeDocument/2006/relationships/image" Target="../media/image5.jpeg"/><Relationship Id="rId19" Type="http://schemas.openxmlformats.org/officeDocument/2006/relationships/image" Target="file:///E:\Contents\Tehnologiya_KONSTR\Pictures\2065681_2st%20%5bConverted%5d.jpg" TargetMode="External"/><Relationship Id="rId31" Type="http://schemas.openxmlformats.org/officeDocument/2006/relationships/image" Target="file:///E:\Contents\Tehnologiya_KONSTR\Pictures\2065684_01.jpg" TargetMode="External"/><Relationship Id="rId4" Type="http://schemas.openxmlformats.org/officeDocument/2006/relationships/image" Target="../media/image2.jpeg"/><Relationship Id="rId9" Type="http://schemas.openxmlformats.org/officeDocument/2006/relationships/image" Target="file:///E:\Contents\Tehnologiya_KONSTR\Pictures\2065850_02.jpg" TargetMode="Externa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Relationship Id="rId27" Type="http://schemas.openxmlformats.org/officeDocument/2006/relationships/image" Target="file:///E:\Contents\Tehnologiya_KONSTR\Pictures\2065683_01.jpg" TargetMode="External"/><Relationship Id="rId30" Type="http://schemas.openxmlformats.org/officeDocument/2006/relationships/image" Target="../media/image15.jpeg"/><Relationship Id="rId35" Type="http://schemas.openxmlformats.org/officeDocument/2006/relationships/image" Target="file:///E:\Contents\Tehnologiya_KONSTR\Pictures\27939_2new-CUR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2" name="Picture 18" descr="E:\Contents\Tehnologiya_KONSTR\Pictures\2066310_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500042"/>
            <a:ext cx="8486775" cy="5934075"/>
          </a:xfrm>
          <a:prstGeom prst="rect">
            <a:avLst/>
          </a:prstGeom>
          <a:noFill/>
        </p:spPr>
      </p:pic>
      <p:pic>
        <p:nvPicPr>
          <p:cNvPr id="1041" name="Picture 17" descr="E:\Contents\Tehnologiya_KONSTR\Pictures\2066310_02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6848475"/>
            <a:ext cx="7620000" cy="5324475"/>
          </a:xfrm>
          <a:prstGeom prst="rect">
            <a:avLst/>
          </a:prstGeom>
          <a:noFill/>
        </p:spPr>
      </p:pic>
      <p:pic>
        <p:nvPicPr>
          <p:cNvPr id="1040" name="Picture 16" descr="E:\Contents\Tehnologiya_KONSTR\Pictures\2065850_01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12630150"/>
            <a:ext cx="7620000" cy="5324475"/>
          </a:xfrm>
          <a:prstGeom prst="rect">
            <a:avLst/>
          </a:prstGeom>
          <a:noFill/>
        </p:spPr>
      </p:pic>
      <p:pic>
        <p:nvPicPr>
          <p:cNvPr id="1039" name="Picture 15" descr="E:\Contents\Tehnologiya_KONSTR\Pictures\2065850_02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0" y="18411825"/>
            <a:ext cx="7620000" cy="5324475"/>
          </a:xfrm>
          <a:prstGeom prst="rect">
            <a:avLst/>
          </a:prstGeom>
          <a:noFill/>
        </p:spPr>
      </p:pic>
      <p:pic>
        <p:nvPicPr>
          <p:cNvPr id="1038" name="Picture 14" descr="E:\Contents\Tehnologiya_KONSTR\Pictures\2065671_01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0" y="24193500"/>
            <a:ext cx="7620000" cy="5324475"/>
          </a:xfrm>
          <a:prstGeom prst="rect">
            <a:avLst/>
          </a:prstGeom>
          <a:noFill/>
        </p:spPr>
      </p:pic>
      <p:pic>
        <p:nvPicPr>
          <p:cNvPr id="1037" name="Picture 13" descr="E:\Contents\Tehnologiya_KONSTR\Pictures\2065671_02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0" y="29975175"/>
            <a:ext cx="7620000" cy="5324475"/>
          </a:xfrm>
          <a:prstGeom prst="rect">
            <a:avLst/>
          </a:prstGeom>
          <a:noFill/>
        </p:spPr>
      </p:pic>
      <p:pic>
        <p:nvPicPr>
          <p:cNvPr id="1036" name="Picture 12" descr="E:\Contents\Tehnologiya_KONSTR\Pictures\2065674_2 [Converted]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0" y="35756850"/>
            <a:ext cx="3990975" cy="5715000"/>
          </a:xfrm>
          <a:prstGeom prst="rect">
            <a:avLst/>
          </a:prstGeom>
          <a:noFill/>
        </p:spPr>
      </p:pic>
      <p:pic>
        <p:nvPicPr>
          <p:cNvPr id="1035" name="Picture 11" descr="E:\Contents\Tehnologiya_KONSTR\Pictures\2065674_1 [Converted].jpg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0" y="41929050"/>
            <a:ext cx="3990975" cy="5715000"/>
          </a:xfrm>
          <a:prstGeom prst="rect">
            <a:avLst/>
          </a:prstGeom>
          <a:noFill/>
        </p:spPr>
      </p:pic>
      <p:pic>
        <p:nvPicPr>
          <p:cNvPr id="1034" name="Picture 10" descr="E:\Contents\Tehnologiya_KONSTR\Pictures\2065681_2st [Converted].jpg"/>
          <p:cNvPicPr>
            <a:picLocks noChangeAspect="1" noChangeArrowheads="1"/>
          </p:cNvPicPr>
          <p:nvPr/>
        </p:nvPicPr>
        <p:blipFill>
          <a:blip r:embed="rId18" r:link="rId19"/>
          <a:srcRect/>
          <a:stretch>
            <a:fillRect/>
          </a:stretch>
        </p:blipFill>
        <p:spPr bwMode="auto">
          <a:xfrm>
            <a:off x="0" y="48101250"/>
            <a:ext cx="3895725" cy="5572125"/>
          </a:xfrm>
          <a:prstGeom prst="rect">
            <a:avLst/>
          </a:prstGeom>
          <a:noFill/>
        </p:spPr>
      </p:pic>
      <p:pic>
        <p:nvPicPr>
          <p:cNvPr id="1033" name="Picture 9" descr="E:\Contents\Tehnologiya_KONSTR\Pictures\2065681_1st [Converted].jpg"/>
          <p:cNvPicPr>
            <a:picLocks noChangeAspect="1" noChangeArrowheads="1"/>
          </p:cNvPicPr>
          <p:nvPr/>
        </p:nvPicPr>
        <p:blipFill>
          <a:blip r:embed="rId20" r:link="rId21"/>
          <a:srcRect/>
          <a:stretch>
            <a:fillRect/>
          </a:stretch>
        </p:blipFill>
        <p:spPr bwMode="auto">
          <a:xfrm>
            <a:off x="0" y="54130575"/>
            <a:ext cx="3990975" cy="5715000"/>
          </a:xfrm>
          <a:prstGeom prst="rect">
            <a:avLst/>
          </a:prstGeom>
          <a:noFill/>
        </p:spPr>
      </p:pic>
      <p:pic>
        <p:nvPicPr>
          <p:cNvPr id="1032" name="Picture 8" descr="E:\Contents\Tehnologiya_KONSTR\Pictures\2065682_2st [Converted].jpg"/>
          <p:cNvPicPr>
            <a:picLocks noChangeAspect="1" noChangeArrowheads="1"/>
          </p:cNvPicPr>
          <p:nvPr/>
        </p:nvPicPr>
        <p:blipFill>
          <a:blip r:embed="rId22" r:link="rId23"/>
          <a:srcRect/>
          <a:stretch>
            <a:fillRect/>
          </a:stretch>
        </p:blipFill>
        <p:spPr bwMode="auto">
          <a:xfrm>
            <a:off x="0" y="60302775"/>
            <a:ext cx="3990975" cy="5715000"/>
          </a:xfrm>
          <a:prstGeom prst="rect">
            <a:avLst/>
          </a:prstGeom>
          <a:noFill/>
        </p:spPr>
      </p:pic>
      <p:pic>
        <p:nvPicPr>
          <p:cNvPr id="1031" name="Picture 7" descr="E:\Contents\Tehnologiya_KONSTR\Pictures\2065682_1st [Converted].jpg"/>
          <p:cNvPicPr>
            <a:picLocks noChangeAspect="1" noChangeArrowheads="1"/>
          </p:cNvPicPr>
          <p:nvPr/>
        </p:nvPicPr>
        <p:blipFill>
          <a:blip r:embed="rId24" r:link="rId25"/>
          <a:srcRect/>
          <a:stretch>
            <a:fillRect/>
          </a:stretch>
        </p:blipFill>
        <p:spPr bwMode="auto">
          <a:xfrm>
            <a:off x="0" y="66017775"/>
            <a:ext cx="3990975" cy="5715000"/>
          </a:xfrm>
          <a:prstGeom prst="rect">
            <a:avLst/>
          </a:prstGeom>
          <a:noFill/>
        </p:spPr>
      </p:pic>
      <p:pic>
        <p:nvPicPr>
          <p:cNvPr id="1030" name="Picture 6" descr="E:\Contents\Tehnologiya_KONSTR\Pictures\2065683_01.jpg"/>
          <p:cNvPicPr>
            <a:picLocks noChangeAspect="1" noChangeArrowheads="1"/>
          </p:cNvPicPr>
          <p:nvPr/>
        </p:nvPicPr>
        <p:blipFill>
          <a:blip r:embed="rId26" r:link="rId27"/>
          <a:srcRect/>
          <a:stretch>
            <a:fillRect/>
          </a:stretch>
        </p:blipFill>
        <p:spPr bwMode="auto">
          <a:xfrm>
            <a:off x="0" y="72189975"/>
            <a:ext cx="7620000" cy="5334000"/>
          </a:xfrm>
          <a:prstGeom prst="rect">
            <a:avLst/>
          </a:prstGeom>
          <a:noFill/>
        </p:spPr>
      </p:pic>
      <p:pic>
        <p:nvPicPr>
          <p:cNvPr id="1029" name="Picture 5" descr="E:\Contents\Tehnologiya_KONSTR\Pictures\2065683_02.jpg"/>
          <p:cNvPicPr>
            <a:picLocks noChangeAspect="1" noChangeArrowheads="1"/>
          </p:cNvPicPr>
          <p:nvPr/>
        </p:nvPicPr>
        <p:blipFill>
          <a:blip r:embed="rId28" r:link="rId29"/>
          <a:srcRect/>
          <a:stretch>
            <a:fillRect/>
          </a:stretch>
        </p:blipFill>
        <p:spPr bwMode="auto">
          <a:xfrm>
            <a:off x="0" y="77981175"/>
            <a:ext cx="7620000" cy="5334000"/>
          </a:xfrm>
          <a:prstGeom prst="rect">
            <a:avLst/>
          </a:prstGeom>
          <a:noFill/>
        </p:spPr>
      </p:pic>
      <p:pic>
        <p:nvPicPr>
          <p:cNvPr id="1028" name="Picture 4" descr="E:\Contents\Tehnologiya_KONSTR\Pictures\2065684_01.jpg"/>
          <p:cNvPicPr>
            <a:picLocks noChangeAspect="1" noChangeArrowheads="1"/>
          </p:cNvPicPr>
          <p:nvPr/>
        </p:nvPicPr>
        <p:blipFill>
          <a:blip r:embed="rId30" r:link="rId31"/>
          <a:srcRect/>
          <a:stretch>
            <a:fillRect/>
          </a:stretch>
        </p:blipFill>
        <p:spPr bwMode="auto">
          <a:xfrm>
            <a:off x="0" y="83772375"/>
            <a:ext cx="7620000" cy="5334000"/>
          </a:xfrm>
          <a:prstGeom prst="rect">
            <a:avLst/>
          </a:prstGeom>
          <a:noFill/>
        </p:spPr>
      </p:pic>
      <p:pic>
        <p:nvPicPr>
          <p:cNvPr id="1027" name="Picture 3" descr="E:\Contents\Tehnologiya_KONSTR\Pictures\2065684_02.jpg"/>
          <p:cNvPicPr>
            <a:picLocks noChangeAspect="1" noChangeArrowheads="1"/>
          </p:cNvPicPr>
          <p:nvPr/>
        </p:nvPicPr>
        <p:blipFill>
          <a:blip r:embed="rId32" r:link="rId33"/>
          <a:srcRect/>
          <a:stretch>
            <a:fillRect/>
          </a:stretch>
        </p:blipFill>
        <p:spPr bwMode="auto">
          <a:xfrm>
            <a:off x="0" y="89563575"/>
            <a:ext cx="7620000" cy="5334000"/>
          </a:xfrm>
          <a:prstGeom prst="rect">
            <a:avLst/>
          </a:prstGeom>
          <a:noFill/>
        </p:spPr>
      </p:pic>
      <p:pic>
        <p:nvPicPr>
          <p:cNvPr id="1026" name="Picture 2" descr="E:\Contents\Tehnologiya_KONSTR\Pictures\27939_2new-CUR.jpg"/>
          <p:cNvPicPr>
            <a:picLocks noChangeAspect="1" noChangeArrowheads="1"/>
          </p:cNvPicPr>
          <p:nvPr/>
        </p:nvPicPr>
        <p:blipFill>
          <a:blip r:embed="rId34" r:link="rId35"/>
          <a:srcRect/>
          <a:stretch>
            <a:fillRect/>
          </a:stretch>
        </p:blipFill>
        <p:spPr bwMode="auto">
          <a:xfrm>
            <a:off x="0" y="95354775"/>
            <a:ext cx="7620000" cy="5334000"/>
          </a:xfrm>
          <a:prstGeom prst="rect">
            <a:avLst/>
          </a:prstGeom>
          <a:noFill/>
        </p:spPr>
      </p:pic>
      <p:pic>
        <p:nvPicPr>
          <p:cNvPr id="1025" name="Picture 1" descr="E:\Contents\Tehnologiya_KONSTR\Pictures\27939_1New_CUR.jpg"/>
          <p:cNvPicPr>
            <a:picLocks noChangeAspect="1" noChangeArrowheads="1"/>
          </p:cNvPicPr>
          <p:nvPr/>
        </p:nvPicPr>
        <p:blipFill>
          <a:blip r:embed="rId36" r:link="rId37"/>
          <a:srcRect/>
          <a:stretch>
            <a:fillRect/>
          </a:stretch>
        </p:blipFill>
        <p:spPr bwMode="auto">
          <a:xfrm>
            <a:off x="0" y="101145975"/>
            <a:ext cx="7620000" cy="5324475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39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217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7954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2373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29517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3529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41471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4764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5367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59845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6601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1732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75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8331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8910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4897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10068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6470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2065682_2st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2065682_1st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206568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2065683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206568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2065684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27939_2new-C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27939_1New_C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2066310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2065850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206567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206567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2065674_2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2065674_1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2065681_2st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38957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2065681_1st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399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</dc:creator>
  <cp:lastModifiedBy>User</cp:lastModifiedBy>
  <cp:revision>3</cp:revision>
  <dcterms:created xsi:type="dcterms:W3CDTF">2014-06-08T12:17:28Z</dcterms:created>
  <dcterms:modified xsi:type="dcterms:W3CDTF">2017-07-28T00:30:54Z</dcterms:modified>
</cp:coreProperties>
</file>