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611779"/>
            <a:ext cx="763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63351" y="253435"/>
            <a:ext cx="8129129" cy="63511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1030" name="Picture 6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68760" y="548680"/>
            <a:ext cx="1561304" cy="13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92280" y="116632"/>
            <a:ext cx="1904886" cy="13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68760" y="2780928"/>
            <a:ext cx="1561304" cy="13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68760" y="5013176"/>
            <a:ext cx="1561304" cy="13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23_%D0%B3%D0%BE%D0%B4" TargetMode="External"/><Relationship Id="rId2" Type="http://schemas.openxmlformats.org/officeDocument/2006/relationships/hyperlink" Target="https://ru.wikipedia.org/wiki/12_%D0%BD%D0%BE%D1%8F%D0%B1%D1%8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ru.wikipedia.org/wiki/%D0%A3%D1%80%D0%B0%D0%BB%D1%8C%D1%81%D0%BA%D0%B0%D1%8F_%D0%BE%D0%B1%D0%BB%D0%B0%D1%81%D1%82%D1%8C_(%D0%A0%D0%A1%D0%A4%D0%A1%D0%A0)" TargetMode="External"/><Relationship Id="rId4" Type="http://schemas.openxmlformats.org/officeDocument/2006/relationships/hyperlink" Target="https://ru.wikipedia.org/wiki/%D0%98%D1%88%D0%B8%D0%BC%D1%81%D0%BA%D0%B8%D0%B9_%D0%BE%D0%BA%D1%80%D1%83%D0%B3_%D0%A3%D1%80%D0%B0%D0%BB%D1%8C%D1%81%D0%BA%D0%BE%D0%B9_%D0%BE%D0%B1%D0%BB%D0%B0%D1%81%D1%82%D0%B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91680" y="4594461"/>
            <a:ext cx="648072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208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1725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rmizon.admtyumen.ru/images/50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348880"/>
            <a:ext cx="2966641" cy="412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548680"/>
            <a:ext cx="6696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Герб Армизонского района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64704"/>
            <a:ext cx="6480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Флаг Армизонского района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http://m.sportmoda.ru/images/good/61090626/40499/768x100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36913"/>
            <a:ext cx="4752528" cy="274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836712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Глава Армизонского муниципального района, возглавляющий администрацию Армизонского муниципального района – </a:t>
            </a:r>
            <a:r>
              <a:rPr lang="ru-RU" sz="3600" b="1" dirty="0" err="1" smtClean="0">
                <a:solidFill>
                  <a:srgbClr val="FF0000"/>
                </a:solidFill>
              </a:rPr>
              <a:t>Золотухин</a:t>
            </a:r>
            <a:r>
              <a:rPr lang="ru-RU" sz="3600" b="1" dirty="0" smtClean="0">
                <a:solidFill>
                  <a:srgbClr val="FF0000"/>
                </a:solidFill>
              </a:rPr>
              <a:t> Евгений Михайлович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bgorod.ru/wp-content/uploads/2015/08/Armizonskij-raj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6792415" cy="5267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80728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Какой вы хотите видеть свою малую Родину?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25602" name="Picture 2" descr="https://arhivurokov.ru/multiurok/html/2017/02/12/s_58a05182df569/558501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1800200" cy="2376264"/>
          </a:xfrm>
          <a:prstGeom prst="rect">
            <a:avLst/>
          </a:prstGeom>
          <a:noFill/>
        </p:spPr>
      </p:pic>
      <p:pic>
        <p:nvPicPr>
          <p:cNvPr id="25604" name="Picture 4" descr="http://svoikrugozor.ru/wp-content/uploads/2015/10/%D0%B3%D0%BE%D0%BB%D1%83%D0%B1%D1%8C-%D0%BC%D0%B8%D1%80%D0%B0-%D0%B4%D0%BB%D1%8F-%D0%B2%D1%8B%D1%80%D0%B5%D0%B7%D0%B0%D0%BD%D0%B8%D1%8F-%D1%88%D0%B0%D0%B1%D0%BB%D0%BE%D0%BD-%D1%82%D1%80%D0%B0%D1%84%D0%B0%D1%80%D0%B5%D1%82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92896"/>
            <a:ext cx="2952328" cy="2564904"/>
          </a:xfrm>
          <a:prstGeom prst="rect">
            <a:avLst/>
          </a:prstGeom>
          <a:noFill/>
        </p:spPr>
      </p:pic>
      <p:pic>
        <p:nvPicPr>
          <p:cNvPr id="25606" name="Picture 6" descr="https://im0-tub-ru.yandex.net/i?id=f79bb39eaa4e3c246a72243cbdf8542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365104"/>
            <a:ext cx="2003698" cy="1751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179.minsk.edu.by/be/sm_full.aspx?guid=597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6552728" cy="556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fr/110/05166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768752" cy="540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060848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/>
              <a:t>Н И </a:t>
            </a:r>
            <a:r>
              <a:rPr lang="ru-RU" sz="7200" b="1" dirty="0"/>
              <a:t>Р А </a:t>
            </a:r>
            <a:r>
              <a:rPr lang="ru-RU" sz="7200" b="1" dirty="0" smtClean="0"/>
              <a:t>Д </a:t>
            </a:r>
            <a:r>
              <a:rPr lang="ru-RU" sz="7200" b="1" dirty="0"/>
              <a:t>О </a:t>
            </a:r>
          </a:p>
        </p:txBody>
      </p:sp>
      <p:pic>
        <p:nvPicPr>
          <p:cNvPr id="1026" name="Picture 2" descr="https://c.pxhere.com/photos/bb/46/heart_valentine_s_day_love_feeling_happiness_falling_in_love_colorful_heart_darling-675887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01008"/>
            <a:ext cx="4104456" cy="1727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07704" y="1300426"/>
            <a:ext cx="65527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Восстанови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пословицы: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Родина – мать,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Родине служить.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Жить -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умей за неё постоять.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Человек без Родины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там и пригодится.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кто родится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что соловей без песни.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24744"/>
            <a:ext cx="7164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Армизонский район образован </a:t>
            </a:r>
            <a:r>
              <a:rPr lang="ru-RU" sz="3200" u="sng" dirty="0" smtClean="0">
                <a:hlinkClick r:id="rId2" tooltip="12 ноября"/>
              </a:rPr>
              <a:t>12 ноября</a:t>
            </a:r>
            <a:r>
              <a:rPr lang="ru-RU" sz="3200" dirty="0" smtClean="0"/>
              <a:t> </a:t>
            </a:r>
            <a:r>
              <a:rPr lang="ru-RU" sz="3200" u="sng" dirty="0" smtClean="0">
                <a:hlinkClick r:id="rId3"/>
              </a:rPr>
              <a:t>1923 года</a:t>
            </a:r>
            <a:r>
              <a:rPr lang="ru-RU" sz="3200" dirty="0" smtClean="0"/>
              <a:t> в составе </a:t>
            </a:r>
            <a:r>
              <a:rPr lang="ru-RU" sz="3200" u="sng" dirty="0" err="1" smtClean="0">
                <a:hlinkClick r:id="rId4" tooltip="Ишимский округ Уральской области"/>
              </a:rPr>
              <a:t>Ишимского</a:t>
            </a:r>
            <a:r>
              <a:rPr lang="ru-RU" sz="3200" u="sng" dirty="0" smtClean="0">
                <a:hlinkClick r:id="rId4" tooltip="Ишимский округ Уральской области"/>
              </a:rPr>
              <a:t> округа</a:t>
            </a:r>
            <a:r>
              <a:rPr lang="ru-RU" sz="3200" dirty="0" smtClean="0"/>
              <a:t> </a:t>
            </a:r>
            <a:r>
              <a:rPr lang="ru-RU" sz="3200" u="sng" dirty="0" smtClean="0">
                <a:hlinkClick r:id="rId5" tooltip="Уральская область (РСФСР)"/>
              </a:rPr>
              <a:t>Уральской области</a:t>
            </a:r>
            <a:endParaRPr lang="ru-RU" sz="3200" dirty="0"/>
          </a:p>
        </p:txBody>
      </p:sp>
      <p:pic>
        <p:nvPicPr>
          <p:cNvPr id="3" name="Рисунок 2" descr="mso42703"/>
          <p:cNvPicPr/>
          <p:nvPr/>
        </p:nvPicPr>
        <p:blipFill>
          <a:blip r:embed="rId6" cstate="print"/>
          <a:srcRect l="46365" t="6232" r="13313" b="75150"/>
          <a:stretch>
            <a:fillRect/>
          </a:stretch>
        </p:blipFill>
        <p:spPr bwMode="auto">
          <a:xfrm>
            <a:off x="2339752" y="2996952"/>
            <a:ext cx="5715000" cy="332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340768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Определите площадь Армизонского района. </a:t>
            </a:r>
          </a:p>
          <a:p>
            <a:r>
              <a:rPr lang="ru-RU" sz="2400" b="1" dirty="0" smtClean="0"/>
              <a:t>(Если мы его представим в виде прямоугольника) </a:t>
            </a:r>
          </a:p>
          <a:p>
            <a:r>
              <a:rPr lang="ru-RU" sz="3600" b="1" dirty="0" smtClean="0"/>
              <a:t>Длина   равна 1036 км, а ширина 3 км.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19458" name="Picture 2" descr="http://elearn.oknemuan.ru/pics/11_15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77072"/>
            <a:ext cx="5616624" cy="1829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52736"/>
            <a:ext cx="5814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Определите, на каком  расстоянии друг от друга расположен центр области- г. Тюмень и с. Армизонское, </a:t>
            </a:r>
            <a:r>
              <a:rPr lang="ru-RU" sz="3600" b="1" dirty="0" smtClean="0"/>
              <a:t>если школьный автобус движется в город Тюмень 5 часов со скоростью 46 </a:t>
            </a:r>
            <a:r>
              <a:rPr lang="ru-RU" sz="3600" b="1" dirty="0" err="1" smtClean="0"/>
              <a:t>км.ч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okruzhajuschij-mir/Prirodnoe-soobschestvo-ozero/0012-012-Fizminut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742" y="476672"/>
            <a:ext cx="689268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2955de262be52bc277eaf77fd82b4364-sr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225013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armizon.admtyumen.ru/images/5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21602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heraldicum.ru/russia/subjects/towns/images/vagai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20888"/>
            <a:ext cx="2088232" cy="4114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130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Фокина Лидия Петровна</dc:creator>
  <cp:keywords>Шаблон презентации</cp:keywords>
  <cp:lastModifiedBy>asus</cp:lastModifiedBy>
  <cp:revision>19</cp:revision>
  <dcterms:created xsi:type="dcterms:W3CDTF">2017-02-23T13:11:39Z</dcterms:created>
  <dcterms:modified xsi:type="dcterms:W3CDTF">2022-01-19T19:09:37Z</dcterms:modified>
</cp:coreProperties>
</file>