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7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9" r:id="rId35"/>
    <p:sldId id="291" r:id="rId36"/>
    <p:sldId id="290" r:id="rId37"/>
    <p:sldId id="292" r:id="rId38"/>
    <p:sldId id="288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92080" y="5095448"/>
            <a:ext cx="34360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ru-RU" b="1" dirty="0">
                <a:solidFill>
                  <a:prstClr val="black"/>
                </a:solidFill>
                <a:latin typeface="AGCrownStyle" pitchFamily="2" charset="0"/>
              </a:rPr>
              <a:t>Конюхова Анна Павловна, воспитатель первой категории</a:t>
            </a:r>
          </a:p>
          <a:p>
            <a:pPr lvl="0" algn="r">
              <a:defRPr/>
            </a:pPr>
            <a:r>
              <a:rPr lang="ru-RU" b="1" dirty="0">
                <a:solidFill>
                  <a:prstClr val="black"/>
                </a:solidFill>
                <a:latin typeface="AGCrownStyle" pitchFamily="2" charset="0"/>
              </a:rPr>
              <a:t>МБОУ СШ №7 филиал «Детский сад №10 «Улыбка»</a:t>
            </a:r>
            <a:endParaRPr lang="ru-RU" b="1" dirty="0">
              <a:solidFill>
                <a:srgbClr val="1F497D"/>
              </a:solidFill>
              <a:latin typeface="AGCrownStyle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764704"/>
            <a:ext cx="87484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</a:rPr>
              <a:t>Лексическая тема</a:t>
            </a:r>
          </a:p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</a:rPr>
              <a:t>«Посуда</a:t>
            </a: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</a:rPr>
              <a:t>»</a:t>
            </a:r>
          </a:p>
          <a:p>
            <a:pPr algn="ctr"/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Mistral" pitchFamily="66" charset="0"/>
              </a:rPr>
              <a:t>Подготовительная группа.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Mistral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2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624" y="188640"/>
            <a:ext cx="7325444" cy="593954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9792" y="6290726"/>
            <a:ext cx="462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Алексей Волосков «За чайным столом»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7487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0648"/>
            <a:ext cx="7620000" cy="594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6411118"/>
            <a:ext cx="3491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Борис Кустодиев «Чаепитие»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2738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92" y="188640"/>
            <a:ext cx="5544616" cy="65604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00192" y="2132856"/>
            <a:ext cx="23134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Борис Кустодиев</a:t>
            </a:r>
          </a:p>
          <a:p>
            <a:pPr algn="ctr"/>
            <a:r>
              <a:rPr lang="ru-RU" b="1" dirty="0" smtClean="0"/>
              <a:t>«Купчиха за чаем»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0496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88640"/>
            <a:ext cx="7293118" cy="56886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05787" y="6124654"/>
            <a:ext cx="6471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Николай Богданов – Бельский «Именины учительницы»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199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9712" y="1916832"/>
            <a:ext cx="51058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ГЖЕЛЬСКАЯ ПОСУДА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(фарфоровая)</a:t>
            </a:r>
            <a:endParaRPr lang="ru-RU" sz="4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4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836712"/>
            <a:ext cx="8052295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65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755650"/>
            <a:ext cx="88900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97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686" y="1052736"/>
            <a:ext cx="847309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4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67"/>
          <a:stretch/>
        </p:blipFill>
        <p:spPr>
          <a:xfrm>
            <a:off x="0" y="571500"/>
            <a:ext cx="9144000" cy="517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8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0804" y="2564904"/>
            <a:ext cx="53976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ХОХЛОМСКАЯ ПОСУДА</a:t>
            </a:r>
            <a:b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(деревянная)</a:t>
            </a:r>
            <a:endParaRPr lang="ru-RU" sz="4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670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60" y="245016"/>
            <a:ext cx="5922280" cy="61653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36401" y="6381328"/>
            <a:ext cx="3671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Борис Кустодиев «На террасе»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4449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8532440" cy="5415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3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37" y="1268760"/>
            <a:ext cx="850664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2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532440" cy="63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26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2492896"/>
            <a:ext cx="609814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ЖЕСТОВСКИЕ ПОДНОСЫ</a:t>
            </a:r>
            <a:b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(металлические)</a:t>
            </a:r>
            <a:endParaRPr lang="ru-RU" sz="4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2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701488" cy="60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62430"/>
            <a:ext cx="6264696" cy="628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6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DFDFF"/>
              </a:clrFrom>
              <a:clrTo>
                <a:srgbClr val="FD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0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2656"/>
            <a:ext cx="7633088" cy="6376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1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772816"/>
            <a:ext cx="62552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КАРГОПОЛЬСКАЯ ПОСУДА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(глиняная)</a:t>
            </a:r>
            <a:endParaRPr lang="ru-RU" sz="40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27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0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64" y="188640"/>
            <a:ext cx="7673468" cy="5985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1720" y="6268670"/>
            <a:ext cx="6445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Владимир </a:t>
            </a:r>
            <a:r>
              <a:rPr lang="ru-RU" b="1" dirty="0" err="1" smtClean="0"/>
              <a:t>Первунинский</a:t>
            </a:r>
            <a:r>
              <a:rPr lang="ru-RU" b="1" dirty="0" smtClean="0"/>
              <a:t> «Чаепитие в сиреневом саду»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511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4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7008440" cy="525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33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91" y="1190640"/>
            <a:ext cx="8354354" cy="446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76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20" b="7719"/>
          <a:stretch/>
        </p:blipFill>
        <p:spPr>
          <a:xfrm>
            <a:off x="1619672" y="548680"/>
            <a:ext cx="6526480" cy="5515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836712"/>
            <a:ext cx="7992888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68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897672"/>
            <a:ext cx="700877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1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6632"/>
            <a:ext cx="4607689" cy="6455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5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350658"/>
            <a:ext cx="8040893" cy="603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13" y="620688"/>
            <a:ext cx="813266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21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2132856"/>
            <a:ext cx="62552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КАРГОПОЛЬСКАЯ ПОСУДА</a:t>
            </a: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Monotype Corsiva" pitchFamily="66" charset="0"/>
              </a:rPr>
              <a:t>(из бересты)</a:t>
            </a:r>
          </a:p>
        </p:txBody>
      </p:sp>
    </p:spTree>
    <p:extLst>
      <p:ext uri="{BB962C8B-B14F-4D97-AF65-F5344CB8AC3E}">
        <p14:creationId xmlns:p14="http://schemas.microsoft.com/office/powerpoint/2010/main" val="296294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75742"/>
            <a:ext cx="7344816" cy="592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49225" y="6247086"/>
            <a:ext cx="3845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Борис Ведерников «Натюрморт»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1567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38" y="1052736"/>
            <a:ext cx="831692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4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2210" y="571500"/>
            <a:ext cx="425958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2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9105"/>
            <a:ext cx="7782370" cy="5828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89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458670"/>
            <a:ext cx="7800867" cy="585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97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46" b="6348"/>
          <a:stretch/>
        </p:blipFill>
        <p:spPr>
          <a:xfrm>
            <a:off x="1115616" y="620688"/>
            <a:ext cx="7079131" cy="539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24"/>
          <a:stretch/>
        </p:blipFill>
        <p:spPr>
          <a:xfrm>
            <a:off x="467544" y="908720"/>
            <a:ext cx="825021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1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408" y="980728"/>
            <a:ext cx="6444990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82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39" y="1268760"/>
            <a:ext cx="855679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2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40030"/>
            <a:ext cx="6978352" cy="58408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8449" y="6275486"/>
            <a:ext cx="5344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Игорь Грабарь «Утренний час, подснежники»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8682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96" y="21312"/>
            <a:ext cx="52811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12160" y="1485106"/>
            <a:ext cx="2840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Станислав </a:t>
            </a:r>
            <a:r>
              <a:rPr lang="ru-RU" b="1" dirty="0" err="1" smtClean="0"/>
              <a:t>Бабюк</a:t>
            </a:r>
            <a:endParaRPr lang="ru-RU" b="1" dirty="0" smtClean="0"/>
          </a:p>
          <a:p>
            <a:pPr algn="ctr"/>
            <a:r>
              <a:rPr lang="ru-RU" b="1" dirty="0" smtClean="0"/>
              <a:t>«Самовар к празднику»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09889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6632"/>
            <a:ext cx="8010583" cy="6021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79712" y="623731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Борис Кустодиев «Московский трактир»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4395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48"/>
            <a:ext cx="7273776" cy="60753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3828" y="6360691"/>
            <a:ext cx="4887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Константин Коровин «За чайным столом»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2862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40"/>
            <a:ext cx="7880476" cy="58315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47864" y="6260246"/>
            <a:ext cx="2869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Борис Кустодиев «Чай»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3950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59</TotalTime>
  <Words>127</Words>
  <Application>Microsoft Office PowerPoint</Application>
  <PresentationFormat>Экран (4:3)</PresentationFormat>
  <Paragraphs>27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Нюра</dc:creator>
  <cp:lastModifiedBy>Нюра</cp:lastModifiedBy>
  <cp:revision>9</cp:revision>
  <dcterms:created xsi:type="dcterms:W3CDTF">2015-12-13T13:59:07Z</dcterms:created>
  <dcterms:modified xsi:type="dcterms:W3CDTF">2016-01-15T17:19:30Z</dcterms:modified>
</cp:coreProperties>
</file>