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F3DBFA-2107-4FC9-851E-B611612BAE61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478126-61E0-4F24-9300-BD5A30211E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Larisa\Desktop\&#1048;&#1050;&#1058;\4%20&#1090;&#1077;&#1084;&#1072;%2029%20&#1084;&#1072;&#1088;&#1090;&#1072;%202018\&#1053;&#1072;&#1075;&#1083;&#1103;&#1076;&#1085;&#1086;&#1077;%20&#1087;&#1086;&#1089;&#1086;&#1073;&#1080;&#1077;%20&#1076;&#1083;&#1103;%20&#1084;&#1072;&#1083;&#1099;&#1096;&#1077;&#1081;%20&#1052;&#1091;&#1079;&#1099;&#1082;&#1072;&#1083;&#1100;&#1085;&#1099;&#1077;%20&#1080;&#1085;&#1089;&#1090;&#1088;&#1091;&#1084;&#1077;&#1085;&#1090;&#1099;\&#1087;&#1077;&#1089;&#1085;&#1103;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Larisa\Desktop\&#1048;&#1050;&#1058;\4%20&#1090;&#1077;&#1084;&#1072;%2029%20&#1084;&#1072;&#1088;&#1090;&#1072;%202018\&#1053;&#1072;&#1075;&#1083;&#1103;&#1076;&#1085;&#1086;&#1077;%20&#1087;&#1086;&#1089;&#1086;&#1073;&#1080;&#1077;%20&#1076;&#1083;&#1103;%20&#1084;&#1072;&#1083;&#1099;&#1096;&#1077;&#1081;%20&#1052;&#1091;&#1079;&#1099;&#1082;&#1072;&#1083;&#1100;&#1085;&#1099;&#1077;%20&#1080;&#1085;&#1089;&#1090;&#1088;&#1091;&#1084;&#1077;&#1085;&#1090;&#1099;\&#1058;&#1072;&#1085;&#1077;&#1094;.mp3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Larisa\Desktop\&#1048;&#1050;&#1058;\4%20&#1090;&#1077;&#1084;&#1072;%2029%20&#1084;&#1072;&#1088;&#1090;&#1072;%202018\&#1053;&#1072;&#1075;&#1083;&#1103;&#1076;&#1085;&#1086;&#1077;%20&#1087;&#1086;&#1089;&#1086;&#1073;&#1080;&#1077;%20&#1076;&#1083;&#1103;%20&#1084;&#1072;&#1083;&#1099;&#1096;&#1077;&#1081;%20&#1052;&#1091;&#1079;&#1099;&#1082;&#1072;&#1083;&#1100;&#1085;&#1099;&#1077;%20&#1080;&#1085;&#1089;&#1090;&#1088;&#1091;&#1084;&#1077;&#1085;&#1090;&#1099;\&#1052;&#1072;&#1088;&#1096;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071547"/>
            <a:ext cx="4643470" cy="221457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Песня,</a:t>
            </a:r>
            <a:b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             танец, </a:t>
            </a:r>
            <a:b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</a:rPr>
              <a:t>                       марш</a:t>
            </a: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Кушмылева</a:t>
            </a:r>
            <a:r>
              <a:rPr lang="ru-RU" dirty="0" smtClean="0"/>
              <a:t> Л.Г.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!  2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29887" y="1600200"/>
            <a:ext cx="3340826" cy="4724400"/>
          </a:xfr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348162" cy="4724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Если текст соединить с мелодией</a:t>
            </a:r>
          </a:p>
          <a:p>
            <a:pPr>
              <a:buNone/>
            </a:pPr>
            <a:r>
              <a:rPr lang="ru-RU" dirty="0" smtClean="0"/>
              <a:t>И потом исполнить это вместе,</a:t>
            </a:r>
          </a:p>
          <a:p>
            <a:pPr>
              <a:buNone/>
            </a:pPr>
            <a:r>
              <a:rPr lang="ru-RU" dirty="0" smtClean="0"/>
              <a:t>То, что вы услышите, конечно же,</a:t>
            </a:r>
          </a:p>
          <a:p>
            <a:pPr>
              <a:buNone/>
            </a:pPr>
            <a:r>
              <a:rPr lang="ru-RU" dirty="0" smtClean="0"/>
              <a:t>Называется легко и просто — ... </a:t>
            </a:r>
          </a:p>
          <a:p>
            <a:endParaRPr lang="ru-RU" dirty="0"/>
          </a:p>
        </p:txBody>
      </p:sp>
      <p:pic>
        <p:nvPicPr>
          <p:cNvPr id="8" name="песн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01024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614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!  3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29887" y="1600200"/>
            <a:ext cx="3340826" cy="4724400"/>
          </a:xfr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Дети номер показали</a:t>
            </a:r>
          </a:p>
          <a:p>
            <a:pPr>
              <a:buNone/>
            </a:pPr>
            <a:r>
              <a:rPr lang="ru-RU" dirty="0" smtClean="0"/>
              <a:t>Просто на "отлично"!</a:t>
            </a:r>
          </a:p>
          <a:p>
            <a:pPr>
              <a:buNone/>
            </a:pPr>
            <a:r>
              <a:rPr lang="ru-RU" dirty="0" smtClean="0"/>
              <a:t>Все под музыку плясали</a:t>
            </a:r>
          </a:p>
          <a:p>
            <a:pPr>
              <a:buNone/>
            </a:pPr>
            <a:r>
              <a:rPr lang="ru-RU" dirty="0" smtClean="0"/>
              <a:t>Дружно и ритмично.</a:t>
            </a:r>
          </a:p>
          <a:p>
            <a:pPr>
              <a:buNone/>
            </a:pPr>
            <a:r>
              <a:rPr lang="ru-RU" dirty="0" smtClean="0"/>
              <a:t>Что ребята исполняли</a:t>
            </a:r>
          </a:p>
          <a:p>
            <a:pPr>
              <a:buNone/>
            </a:pPr>
            <a:r>
              <a:rPr lang="ru-RU" dirty="0" smtClean="0"/>
              <a:t>В праздник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новогоднем зале?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Танец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1000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!  1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29887" y="1600200"/>
            <a:ext cx="3340826" cy="4724400"/>
          </a:xfr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Наша </a:t>
            </a:r>
            <a:r>
              <a:rPr lang="ru-RU" dirty="0" smtClean="0"/>
              <a:t>армия сильна! </a:t>
            </a:r>
            <a:br>
              <a:rPr lang="ru-RU" dirty="0" smtClean="0"/>
            </a:br>
            <a:r>
              <a:rPr lang="ru-RU" dirty="0" smtClean="0"/>
              <a:t>На параде вся страна: </a:t>
            </a:r>
            <a:br>
              <a:rPr lang="ru-RU" dirty="0" smtClean="0"/>
            </a:br>
            <a:r>
              <a:rPr lang="ru-RU" dirty="0" smtClean="0"/>
              <a:t>Лётчик, снайпер и танкист, </a:t>
            </a:r>
            <a:br>
              <a:rPr lang="ru-RU" dirty="0" smtClean="0"/>
            </a:br>
            <a:r>
              <a:rPr lang="ru-RU" dirty="0" smtClean="0"/>
              <a:t>И лихой кавалерист! </a:t>
            </a:r>
            <a:br>
              <a:rPr lang="ru-RU" dirty="0" smtClean="0"/>
            </a:br>
            <a:r>
              <a:rPr lang="ru-RU" dirty="0" smtClean="0"/>
              <a:t>Гордо флаг сверкает наш </a:t>
            </a:r>
            <a:br>
              <a:rPr lang="ru-RU" dirty="0" smtClean="0"/>
            </a:br>
            <a:r>
              <a:rPr lang="ru-RU" dirty="0" smtClean="0"/>
              <a:t>И звучит победный...</a:t>
            </a:r>
          </a:p>
          <a:p>
            <a:endParaRPr lang="ru-RU" dirty="0"/>
          </a:p>
        </p:txBody>
      </p:sp>
      <p:pic>
        <p:nvPicPr>
          <p:cNvPr id="6" name="Марш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86710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337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61</Words>
  <Application>Microsoft Office PowerPoint</Application>
  <PresentationFormat>Экран (4:3)</PresentationFormat>
  <Paragraphs>15</Paragraphs>
  <Slides>5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Песня,              танец,                         марш</vt:lpstr>
      <vt:lpstr>Слайд 2</vt:lpstr>
      <vt:lpstr>Слайд 3</vt:lpstr>
      <vt:lpstr>Слайд 4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Larisa</cp:lastModifiedBy>
  <cp:revision>15</cp:revision>
  <dcterms:created xsi:type="dcterms:W3CDTF">2018-04-11T19:25:49Z</dcterms:created>
  <dcterms:modified xsi:type="dcterms:W3CDTF">2018-04-11T21:56:14Z</dcterms:modified>
</cp:coreProperties>
</file>