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24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5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7992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41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6129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90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782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4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9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29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40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71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331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47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599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21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CE9A-6F0A-4FC2-9130-3C1F379E008C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93C059-C8B3-449A-AC46-A21C63D25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823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74" y="1245704"/>
            <a:ext cx="5588804" cy="5062331"/>
          </a:xfrm>
        </p:spPr>
        <p:txBody>
          <a:bodyPr>
            <a:noAutofit/>
          </a:bodyPr>
          <a:lstStyle/>
          <a:p>
            <a:r>
              <a:rPr lang="ru-RU" sz="2400" dirty="0"/>
              <a:t>Мода 90-х годов в России была абсолютно уникальным явлением. Названия стилю того времени не придумано до сих пор. Одевались кто во что горазд. Все хотели выделяться. Но большинство не умели. И тем не менее, сегодня многие испытывают ностальгию по «лихим 90-м</a:t>
            </a:r>
            <a:r>
              <a:rPr lang="ru-RU" sz="2400" dirty="0" smtClean="0"/>
              <a:t>».</a:t>
            </a:r>
            <a:endParaRPr lang="en-US" sz="2400" dirty="0" smtClean="0"/>
          </a:p>
          <a:p>
            <a:r>
              <a:rPr lang="ru-RU" sz="2400" dirty="0" smtClean="0"/>
              <a:t>Мы </a:t>
            </a:r>
            <a:r>
              <a:rPr lang="ru-RU" sz="2400" dirty="0"/>
              <a:t>предлагаем вспомнить, как страна одевалась в 90-е. И что было в гардеробе у всех, кто считал себя первыми модниками России.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77948" y="1245704"/>
            <a:ext cx="6158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Fashion</a:t>
            </a:r>
            <a:r>
              <a:rPr lang="ru-RU" sz="2400" dirty="0" smtClean="0"/>
              <a:t> 90s </a:t>
            </a:r>
            <a:r>
              <a:rPr lang="ru-RU" sz="2400" dirty="0" err="1" smtClean="0"/>
              <a:t>was</a:t>
            </a:r>
            <a:r>
              <a:rPr lang="ru-RU" sz="2400" dirty="0" smtClean="0"/>
              <a:t> </a:t>
            </a:r>
            <a:r>
              <a:rPr lang="ru-RU" sz="2400" dirty="0" err="1" smtClean="0"/>
              <a:t>absolutely</a:t>
            </a:r>
            <a:r>
              <a:rPr lang="ru-RU" sz="2400" dirty="0" smtClean="0"/>
              <a:t> </a:t>
            </a:r>
            <a:r>
              <a:rPr lang="ru-RU" sz="2400" dirty="0" err="1" smtClean="0"/>
              <a:t>unique</a:t>
            </a:r>
            <a:r>
              <a:rPr lang="ru-RU" sz="2400" dirty="0" smtClean="0"/>
              <a:t> </a:t>
            </a:r>
            <a:r>
              <a:rPr lang="ru-RU" sz="2400" dirty="0" err="1" smtClean="0"/>
              <a:t>phenomenon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Russia</a:t>
            </a:r>
            <a:r>
              <a:rPr lang="ru-RU" sz="2400" dirty="0" smtClean="0"/>
              <a:t>.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names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style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that</a:t>
            </a:r>
            <a:r>
              <a:rPr lang="ru-RU" sz="2400" dirty="0" smtClean="0"/>
              <a:t> </a:t>
            </a:r>
            <a:r>
              <a:rPr lang="ru-RU" sz="2400" dirty="0" err="1" smtClean="0"/>
              <a:t>time</a:t>
            </a:r>
            <a:r>
              <a:rPr lang="ru-RU" sz="2400" dirty="0" smtClean="0"/>
              <a:t> </a:t>
            </a:r>
            <a:r>
              <a:rPr lang="ru-RU" sz="2400" dirty="0" err="1" smtClean="0"/>
              <a:t>has</a:t>
            </a:r>
            <a:r>
              <a:rPr lang="ru-RU" sz="2400" dirty="0" smtClean="0"/>
              <a:t> </a:t>
            </a:r>
            <a:r>
              <a:rPr lang="ru-RU" sz="2400" dirty="0" err="1" smtClean="0"/>
              <a:t>been</a:t>
            </a:r>
            <a:r>
              <a:rPr lang="ru-RU" sz="2400" dirty="0" smtClean="0"/>
              <a:t> </a:t>
            </a:r>
            <a:r>
              <a:rPr lang="ru-RU" sz="2400" dirty="0" err="1" smtClean="0"/>
              <a:t>invented</a:t>
            </a:r>
            <a:r>
              <a:rPr lang="ru-RU" sz="2400" dirty="0" smtClean="0"/>
              <a:t> </a:t>
            </a:r>
            <a:r>
              <a:rPr lang="ru-RU" sz="2400" dirty="0" err="1" smtClean="0"/>
              <a:t>so</a:t>
            </a:r>
            <a:r>
              <a:rPr lang="ru-RU" sz="2400" dirty="0" smtClean="0"/>
              <a:t> </a:t>
            </a:r>
            <a:r>
              <a:rPr lang="ru-RU" sz="2400" dirty="0" err="1" smtClean="0"/>
              <a:t>far</a:t>
            </a:r>
            <a:r>
              <a:rPr lang="ru-RU" sz="2400" dirty="0" smtClean="0"/>
              <a:t>. </a:t>
            </a:r>
            <a:r>
              <a:rPr lang="ru-RU" sz="2400" dirty="0" err="1" smtClean="0"/>
              <a:t>Dressed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his</a:t>
            </a:r>
            <a:r>
              <a:rPr lang="ru-RU" sz="2400" dirty="0" smtClean="0"/>
              <a:t> </a:t>
            </a:r>
            <a:r>
              <a:rPr lang="ru-RU" sz="2400" dirty="0" err="1" smtClean="0"/>
              <a:t>own</a:t>
            </a:r>
            <a:r>
              <a:rPr lang="ru-RU" sz="2400" dirty="0" smtClean="0"/>
              <a:t> </a:t>
            </a:r>
            <a:r>
              <a:rPr lang="ru-RU" sz="2400" dirty="0" err="1" smtClean="0"/>
              <a:t>way</a:t>
            </a:r>
            <a:r>
              <a:rPr lang="ru-RU" sz="2400" dirty="0" smtClean="0"/>
              <a:t>. </a:t>
            </a:r>
            <a:r>
              <a:rPr lang="ru-RU" sz="2400" dirty="0" err="1" smtClean="0"/>
              <a:t>Everyone</a:t>
            </a:r>
            <a:r>
              <a:rPr lang="ru-RU" sz="2400" dirty="0" smtClean="0"/>
              <a:t> </a:t>
            </a:r>
            <a:r>
              <a:rPr lang="ru-RU" sz="2400" dirty="0" err="1" smtClean="0"/>
              <a:t>wanted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stand</a:t>
            </a:r>
            <a:r>
              <a:rPr lang="ru-RU" sz="2400" dirty="0" smtClean="0"/>
              <a:t> </a:t>
            </a:r>
            <a:r>
              <a:rPr lang="ru-RU" sz="2400" dirty="0" err="1" smtClean="0"/>
              <a:t>out</a:t>
            </a:r>
            <a:r>
              <a:rPr lang="ru-RU" sz="2400" dirty="0" smtClean="0"/>
              <a:t>. </a:t>
            </a:r>
            <a:r>
              <a:rPr lang="ru-RU" sz="2400" dirty="0" err="1" smtClean="0"/>
              <a:t>But</a:t>
            </a:r>
            <a:r>
              <a:rPr lang="ru-RU" sz="2400" dirty="0" smtClean="0"/>
              <a:t> </a:t>
            </a:r>
            <a:r>
              <a:rPr lang="ru-RU" sz="2400" dirty="0" err="1" smtClean="0"/>
              <a:t>most</a:t>
            </a:r>
            <a:r>
              <a:rPr lang="ru-RU" sz="2400" dirty="0" smtClean="0"/>
              <a:t> </a:t>
            </a:r>
            <a:r>
              <a:rPr lang="ru-RU" sz="2400" dirty="0" err="1" smtClean="0"/>
              <a:t>do</a:t>
            </a:r>
            <a:r>
              <a:rPr lang="ru-RU" sz="2400" dirty="0" smtClean="0"/>
              <a:t> </a:t>
            </a:r>
            <a:r>
              <a:rPr lang="ru-RU" sz="2400" dirty="0" err="1" smtClean="0"/>
              <a:t>not</a:t>
            </a:r>
            <a:r>
              <a:rPr lang="ru-RU" sz="2400" dirty="0" smtClean="0"/>
              <a:t> </a:t>
            </a:r>
            <a:r>
              <a:rPr lang="ru-RU" sz="2400" dirty="0" err="1" smtClean="0"/>
              <a:t>know</a:t>
            </a:r>
            <a:r>
              <a:rPr lang="ru-RU" sz="2400" dirty="0" smtClean="0"/>
              <a:t> </a:t>
            </a:r>
            <a:r>
              <a:rPr lang="ru-RU" sz="2400" dirty="0" err="1" smtClean="0"/>
              <a:t>how</a:t>
            </a:r>
            <a:r>
              <a:rPr lang="ru-RU" sz="2400" dirty="0" smtClean="0"/>
              <a:t>. </a:t>
            </a:r>
            <a:r>
              <a:rPr lang="ru-RU" sz="2400" dirty="0" err="1" smtClean="0"/>
              <a:t>Nevertheless</a:t>
            </a:r>
            <a:r>
              <a:rPr lang="ru-RU" sz="2400" dirty="0" smtClean="0"/>
              <a:t>, </a:t>
            </a:r>
            <a:r>
              <a:rPr lang="ru-RU" sz="2400" dirty="0" err="1" smtClean="0"/>
              <a:t>today</a:t>
            </a:r>
            <a:r>
              <a:rPr lang="ru-RU" sz="2400" dirty="0" smtClean="0"/>
              <a:t> </a:t>
            </a:r>
            <a:r>
              <a:rPr lang="ru-RU" sz="2400" dirty="0" err="1" smtClean="0"/>
              <a:t>many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 </a:t>
            </a:r>
            <a:r>
              <a:rPr lang="ru-RU" sz="2400" dirty="0" err="1" smtClean="0"/>
              <a:t>nostalgic</a:t>
            </a:r>
            <a:r>
              <a:rPr lang="ru-RU" sz="2400" dirty="0" smtClean="0"/>
              <a:t> </a:t>
            </a:r>
            <a:r>
              <a:rPr lang="ru-RU" sz="2400" dirty="0" err="1" smtClean="0"/>
              <a:t>for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"</a:t>
            </a:r>
            <a:r>
              <a:rPr lang="ru-RU" sz="2400" dirty="0" err="1" smtClean="0"/>
              <a:t>dashing</a:t>
            </a:r>
            <a:r>
              <a:rPr lang="ru-RU" sz="2400" dirty="0" smtClean="0"/>
              <a:t> 90 </a:t>
            </a:r>
            <a:r>
              <a:rPr lang="ru-RU" sz="2400" dirty="0" err="1" smtClean="0"/>
              <a:t>th</a:t>
            </a:r>
            <a:r>
              <a:rPr lang="ru-RU" sz="2400" dirty="0" smtClean="0"/>
              <a:t>."</a:t>
            </a:r>
          </a:p>
          <a:p>
            <a:endParaRPr lang="en-US" sz="2400" dirty="0" smtClean="0"/>
          </a:p>
          <a:p>
            <a:r>
              <a:rPr lang="ru-RU" sz="2400" dirty="0" err="1" smtClean="0"/>
              <a:t>We</a:t>
            </a:r>
            <a:r>
              <a:rPr lang="ru-RU" sz="2400" dirty="0" smtClean="0"/>
              <a:t> </a:t>
            </a:r>
            <a:r>
              <a:rPr lang="ru-RU" sz="2400" dirty="0" err="1" smtClean="0"/>
              <a:t>offer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remember</a:t>
            </a:r>
            <a:r>
              <a:rPr lang="ru-RU" sz="2400" dirty="0" smtClean="0"/>
              <a:t> </a:t>
            </a:r>
            <a:r>
              <a:rPr lang="ru-RU" sz="2400" dirty="0" err="1" smtClean="0"/>
              <a:t>as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country</a:t>
            </a:r>
            <a:r>
              <a:rPr lang="ru-RU" sz="2400" dirty="0" smtClean="0"/>
              <a:t> </a:t>
            </a:r>
            <a:r>
              <a:rPr lang="ru-RU" sz="2400" dirty="0" err="1" smtClean="0"/>
              <a:t>dressed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90th. </a:t>
            </a:r>
            <a:r>
              <a:rPr lang="ru-RU" sz="2400" dirty="0" err="1" smtClean="0"/>
              <a:t>And</a:t>
            </a:r>
            <a:r>
              <a:rPr lang="ru-RU" sz="2400" dirty="0" smtClean="0"/>
              <a:t> </a:t>
            </a:r>
            <a:r>
              <a:rPr lang="ru-RU" sz="2400" dirty="0" err="1" smtClean="0"/>
              <a:t>that</a:t>
            </a:r>
            <a:r>
              <a:rPr lang="ru-RU" sz="2400" dirty="0" smtClean="0"/>
              <a:t> </a:t>
            </a:r>
            <a:r>
              <a:rPr lang="ru-RU" sz="2400" dirty="0" err="1" smtClean="0"/>
              <a:t>was</a:t>
            </a:r>
            <a:r>
              <a:rPr lang="ru-RU" sz="2400" dirty="0" smtClean="0"/>
              <a:t>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wardrobe</a:t>
            </a:r>
            <a:r>
              <a:rPr lang="ru-RU" sz="2400" dirty="0" smtClean="0"/>
              <a:t> 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 smtClean="0"/>
              <a:t>everyone</a:t>
            </a:r>
            <a:r>
              <a:rPr lang="ru-RU" sz="2400" dirty="0" smtClean="0"/>
              <a:t> </a:t>
            </a:r>
            <a:r>
              <a:rPr lang="ru-RU" sz="2400" dirty="0" err="1" smtClean="0"/>
              <a:t>who</a:t>
            </a:r>
            <a:r>
              <a:rPr lang="ru-RU" sz="2400" dirty="0" smtClean="0"/>
              <a:t> </a:t>
            </a:r>
            <a:r>
              <a:rPr lang="ru-RU" sz="2400" dirty="0" err="1" smtClean="0"/>
              <a:t>considered</a:t>
            </a:r>
            <a:r>
              <a:rPr lang="ru-RU" sz="2400" dirty="0" smtClean="0"/>
              <a:t> </a:t>
            </a:r>
            <a:r>
              <a:rPr lang="ru-RU" sz="2400" dirty="0" err="1" smtClean="0"/>
              <a:t>himself</a:t>
            </a:r>
            <a:r>
              <a:rPr lang="ru-RU" sz="2400" dirty="0" smtClean="0"/>
              <a:t> </a:t>
            </a:r>
            <a:r>
              <a:rPr lang="ru-RU" sz="2400" dirty="0" err="1" smtClean="0"/>
              <a:t>first</a:t>
            </a:r>
            <a:r>
              <a:rPr lang="ru-RU" sz="2400" dirty="0" smtClean="0"/>
              <a:t> </a:t>
            </a:r>
            <a:r>
              <a:rPr lang="ru-RU" sz="2400" dirty="0" err="1" smtClean="0"/>
              <a:t>mods</a:t>
            </a:r>
            <a:r>
              <a:rPr lang="ru-RU" sz="2400" dirty="0" smtClean="0"/>
              <a:t> </a:t>
            </a:r>
            <a:r>
              <a:rPr lang="ru-RU" sz="2400" dirty="0" err="1" smtClean="0"/>
              <a:t>Russia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48594" y="298830"/>
            <a:ext cx="11487955" cy="946874"/>
          </a:xfrm>
        </p:spPr>
        <p:txBody>
          <a:bodyPr/>
          <a:lstStyle/>
          <a:p>
            <a:r>
              <a:rPr lang="ru-RU" dirty="0" smtClean="0"/>
              <a:t>Мода 90-х годов.</a:t>
            </a:r>
            <a:r>
              <a:rPr lang="en-US" dirty="0" smtClean="0"/>
              <a:t>                       Fashion 90`s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59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67" y="287628"/>
            <a:ext cx="11007016" cy="1064654"/>
          </a:xfrm>
        </p:spPr>
        <p:txBody>
          <a:bodyPr>
            <a:normAutofit fontScale="90000"/>
          </a:bodyPr>
          <a:lstStyle/>
          <a:p>
            <a:r>
              <a:rPr lang="ru-RU" dirty="0"/>
              <a:t>Джинсовые куртки, юбки</a:t>
            </a:r>
            <a:r>
              <a:rPr lang="ru-RU" dirty="0" smtClean="0"/>
              <a:t>,</a:t>
            </a:r>
            <a:r>
              <a:rPr lang="en-US" dirty="0"/>
              <a:t> </a:t>
            </a:r>
            <a:r>
              <a:rPr lang="ru-RU" dirty="0" smtClean="0"/>
              <a:t>брюки</a:t>
            </a:r>
            <a:r>
              <a:rPr lang="ru-RU" dirty="0"/>
              <a:t>, комбинезоны</a:t>
            </a:r>
            <a:r>
              <a:rPr lang="ru-RU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Denim jackets, skirts, pants, overalls.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1040"/>
            <a:ext cx="6308035" cy="1387447"/>
          </a:xfrm>
        </p:spPr>
        <p:txBody>
          <a:bodyPr>
            <a:noAutofit/>
          </a:bodyPr>
          <a:lstStyle/>
          <a:p>
            <a:r>
              <a:rPr lang="ru-RU" sz="3200" dirty="0"/>
              <a:t>Это было «золотое время» джинсовой одежды! Модно было все из джинсовой ткани - и шорты, и юбки, и рубашки... </a:t>
            </a:r>
            <a:endParaRPr lang="ru-RU" sz="3200" dirty="0" smtClean="0"/>
          </a:p>
          <a:p>
            <a:r>
              <a:rPr lang="en-US" sz="3200" dirty="0"/>
              <a:t>This was the "golden age" of denim clothing! Fashionable had everything from denim - and shorts, and skirts, and shirts ...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6435" y="1352282"/>
            <a:ext cx="5215565" cy="55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37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1089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Разноцветные лосины и «</a:t>
            </a:r>
            <a:r>
              <a:rPr lang="ru-RU" dirty="0" err="1"/>
              <a:t>дольчики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en-US" dirty="0"/>
              <a:t>Multi-colored tights and "</a:t>
            </a:r>
            <a:r>
              <a:rPr lang="en-US" dirty="0" err="1"/>
              <a:t>dolchiki</a:t>
            </a:r>
            <a:r>
              <a:rPr lang="en-US" dirty="0"/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3190"/>
            <a:ext cx="6969170" cy="52417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Лосины/</a:t>
            </a:r>
            <a:r>
              <a:rPr lang="ru-RU" sz="2800" dirty="0" err="1"/>
              <a:t>леггинсы</a:t>
            </a:r>
            <a:r>
              <a:rPr lang="ru-RU" sz="2800" dirty="0"/>
              <a:t> носили все девушки! Несмотря на плохое качество... Черные </a:t>
            </a:r>
            <a:r>
              <a:rPr lang="ru-RU" sz="2800" dirty="0" err="1"/>
              <a:t>леггинсы</a:t>
            </a:r>
            <a:r>
              <a:rPr lang="ru-RU" sz="2800" dirty="0"/>
              <a:t> были почти у каждой, а цветные считались настоящим «писком» моды - ярко-желтые, розовые, </a:t>
            </a:r>
            <a:r>
              <a:rPr lang="ru-RU" sz="2800" dirty="0" smtClean="0"/>
              <a:t>разноцветные...</a:t>
            </a:r>
          </a:p>
          <a:p>
            <a:r>
              <a:rPr lang="ru-RU" sz="2800" dirty="0"/>
              <a:t> </a:t>
            </a:r>
            <a:r>
              <a:rPr lang="en-US" sz="2800" dirty="0"/>
              <a:t>Tights / leggings worn by all the girls! Despite the poor quality ... Black leggings were almost each and color hereby considered "squeak" of fashion - bright yellow, pink, colorful ...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089" y="0"/>
            <a:ext cx="49609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Кожаные куртки </a:t>
            </a:r>
            <a:r>
              <a:rPr lang="ru-RU" dirty="0" smtClean="0"/>
              <a:t>и юбки.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Leather jackets and skirts.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53" y="2186346"/>
            <a:ext cx="7101505" cy="3880773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Кожа была не намного менее популярна, чем </a:t>
            </a:r>
            <a:r>
              <a:rPr lang="ru-RU" sz="2800" dirty="0" err="1"/>
              <a:t>джинс</a:t>
            </a:r>
            <a:r>
              <a:rPr lang="ru-RU" sz="2800" dirty="0"/>
              <a:t>. Кожаные куртки, брюки - все это было на пике моды. Особенно ценились черные косухи со множеством клепок и замков</a:t>
            </a:r>
            <a:r>
              <a:rPr lang="ru-RU" sz="2800" dirty="0" smtClean="0"/>
              <a:t>.</a:t>
            </a:r>
          </a:p>
          <a:p>
            <a:r>
              <a:rPr lang="en-US" sz="2800" dirty="0"/>
              <a:t>The skin was not much less popular than jeans. Leather jackets, pants - it was all the rage. Especially prized black leather jackets with lots of rivets and locks.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0959" y="0"/>
            <a:ext cx="48510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68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635" y="243784"/>
            <a:ext cx="8596668" cy="1320800"/>
          </a:xfrm>
        </p:spPr>
        <p:txBody>
          <a:bodyPr/>
          <a:lstStyle/>
          <a:p>
            <a:r>
              <a:rPr lang="ru-RU" dirty="0"/>
              <a:t>Спортивные костюмы.</a:t>
            </a:r>
            <a:br>
              <a:rPr lang="ru-RU" dirty="0"/>
            </a:br>
            <a:r>
              <a:rPr lang="en-US" dirty="0"/>
              <a:t>Tracksuits.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0706" y="1841679"/>
            <a:ext cx="5774981" cy="4405746"/>
          </a:xfrm>
        </p:spPr>
        <p:txBody>
          <a:bodyPr>
            <a:noAutofit/>
          </a:bodyPr>
          <a:lstStyle/>
          <a:p>
            <a:r>
              <a:rPr lang="ru-RU" sz="2400" dirty="0"/>
              <a:t>Были популярны как среди женщин, так и среди мужчин. В спортивных костюмах ходили на работу, на дискотеку и на свидания. Ох, а если там была заветная надпись - </a:t>
            </a:r>
            <a:r>
              <a:rPr lang="ru-RU" sz="2400" dirty="0" err="1"/>
              <a:t>Adidas</a:t>
            </a:r>
            <a:r>
              <a:rPr lang="ru-RU" sz="2400" dirty="0"/>
              <a:t> - цены такому костюму не было</a:t>
            </a:r>
            <a:r>
              <a:rPr lang="ru-RU" sz="2400" dirty="0" smtClean="0"/>
              <a:t>!</a:t>
            </a:r>
          </a:p>
          <a:p>
            <a:r>
              <a:rPr lang="en-US" sz="2400" dirty="0"/>
              <a:t>They were popular among both women and men. The tracksuits go to work, a disco and on dates. Oh, and if there has been a treasured inscription - Adidas - price of this suit was not!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4275" y="1627288"/>
            <a:ext cx="6517725" cy="4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42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Малиновые пиджаки у мужчин.</a:t>
            </a:r>
            <a:br>
              <a:rPr lang="ru-RU" dirty="0"/>
            </a:br>
            <a:r>
              <a:rPr lang="en-US" dirty="0"/>
              <a:t>Crimson jackets for men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00" y="2160589"/>
            <a:ext cx="6084074" cy="3880773"/>
          </a:xfrm>
        </p:spPr>
        <p:txBody>
          <a:bodyPr>
            <a:noAutofit/>
          </a:bodyPr>
          <a:lstStyle/>
          <a:p>
            <a:r>
              <a:rPr lang="ru-RU" sz="2400" dirty="0"/>
              <a:t>К середине 90-х часть мужчин из спортивных костюмов переместилась в строгую одежду. Отличить их можно было как раз по малиновым пиджакам, черным брюкам и остроносым ботинкам</a:t>
            </a:r>
            <a:r>
              <a:rPr lang="ru-RU" sz="2400" dirty="0" smtClean="0"/>
              <a:t>.</a:t>
            </a:r>
          </a:p>
          <a:p>
            <a:r>
              <a:rPr lang="en-US" sz="2400" dirty="0"/>
              <a:t>By the mid-90s of the men in tracksuits moved to a strict dress code. Distinguish they can be just on the crimson jacket, black pants and sharp-nosed shoes.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3374" y="1468193"/>
            <a:ext cx="5958626" cy="477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89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516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Мода 90-х годов.                       Fashion 90`s</vt:lpstr>
      <vt:lpstr>Джинсовые куртки, юбки, брюки, комбинезоны. Denim jackets, skirts, pants, overalls.     </vt:lpstr>
      <vt:lpstr>Разноцветные лосины и «дольчики» Multi-colored tights and "dolchiki"</vt:lpstr>
      <vt:lpstr>Кожаные куртки и юбки.  Leather jackets and skirts. </vt:lpstr>
      <vt:lpstr>Спортивные костюмы. Tracksuits.</vt:lpstr>
      <vt:lpstr>Малиновые пиджаки у мужчин. Crimson jackets for 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Мода 90-х годов. Fashion 90's</dc:title>
  <dc:creator>Дмитрий Яковец</dc:creator>
  <cp:lastModifiedBy>30_кабинет</cp:lastModifiedBy>
  <cp:revision>9</cp:revision>
  <dcterms:created xsi:type="dcterms:W3CDTF">2016-05-18T12:39:01Z</dcterms:created>
  <dcterms:modified xsi:type="dcterms:W3CDTF">2016-05-18T21:54:23Z</dcterms:modified>
</cp:coreProperties>
</file>