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ЗНАКОМТЕСЬ С АРТИСТАМИ НАШЕГО ТЕАТРА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Таня\Рабочий стол\картинки\соб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57166"/>
            <a:ext cx="485778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14480" y="4786322"/>
            <a:ext cx="52149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a dog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Таня\Рабочий стол\картинки\how-to-draw-animals-and_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428604"/>
            <a:ext cx="400052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14480" y="4572008"/>
            <a:ext cx="52864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a cat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Таня\Рабочий стол\картинки\ешпук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500042"/>
            <a:ext cx="314327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57290" y="4857760"/>
            <a:ext cx="6000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a tiger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Таня\Рабочий стол\картинки\слон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571480"/>
            <a:ext cx="435771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285852" y="4572008"/>
            <a:ext cx="73581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an elephant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Таня\Рабочий стол\картинки\крок.jpg"/>
          <p:cNvPicPr/>
          <p:nvPr/>
        </p:nvPicPr>
        <p:blipFill>
          <a:blip r:embed="rId2"/>
          <a:srcRect l="3485" t="6349" r="8149" b="13757"/>
          <a:stretch>
            <a:fillRect/>
          </a:stretch>
        </p:blipFill>
        <p:spPr bwMode="auto">
          <a:xfrm>
            <a:off x="2071670" y="785794"/>
            <a:ext cx="4038181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00166" y="4714884"/>
            <a:ext cx="59293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a crocodile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Таня\Рабочий стол\картинки\лис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785794"/>
            <a:ext cx="4143404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28728" y="4500570"/>
            <a:ext cx="52149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a fox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img1.liveinternet.ru/images/attach/c/2/74/749/74749673_a084e16c5d96_1024x76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642917"/>
            <a:ext cx="3475050" cy="412994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1538" y="4929198"/>
            <a:ext cx="65008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a parrot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amigos.lv/img/qna_a/0/56/5926/RNuUQE6kZdx9Ec26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857232"/>
            <a:ext cx="2556429" cy="321471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28728" y="4714884"/>
            <a:ext cx="64294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atin typeface="Times New Roman" pitchFamily="18" charset="0"/>
                <a:cs typeface="Times New Roman" pitchFamily="18" charset="0"/>
              </a:rPr>
              <a:t>a monkey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</Words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ЗНАКОМТЕСЬ С АРТИСТАМИ НАШЕГО ТЕАТРА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ЗНАКОМТЕСЬ С АРТИСТАМИ НАШЕГО ТЕАТРА</dc:title>
  <cp:lastModifiedBy>Таня</cp:lastModifiedBy>
  <cp:revision>5</cp:revision>
  <dcterms:modified xsi:type="dcterms:W3CDTF">2013-10-10T17:34:43Z</dcterms:modified>
</cp:coreProperties>
</file>