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ЗНАКОМТЕСЬ С АРТИСТАМИ НАШЕГО ТЕАТРА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Таня\Рабочий стол\картинки\соб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485778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480" y="4786322"/>
            <a:ext cx="52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dog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Таня\Рабочий стол\картинки\how-to-draw-animals-and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28604"/>
            <a:ext cx="400052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480" y="4572008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cat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Таня\Рабочий стол\картинки\ешпук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314327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4857760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tiger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Таня\Рабочий стол\картинки\слон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35771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5852" y="4572008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an elephant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Таня\Рабочий стол\картинки\крок.jpg"/>
          <p:cNvPicPr/>
          <p:nvPr/>
        </p:nvPicPr>
        <p:blipFill>
          <a:blip r:embed="rId2"/>
          <a:srcRect l="3485" t="6349" r="8149" b="13757"/>
          <a:stretch>
            <a:fillRect/>
          </a:stretch>
        </p:blipFill>
        <p:spPr bwMode="auto">
          <a:xfrm>
            <a:off x="2071670" y="785794"/>
            <a:ext cx="403818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4714884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crocodile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Таня\Рабочий стол\картинки\лис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85794"/>
            <a:ext cx="414340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28728" y="4500570"/>
            <a:ext cx="52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fox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g1.liveinternet.ru/images/attach/c/2/74/749/74749673_a084e16c5d96_1024x76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7"/>
            <a:ext cx="3475050" cy="412994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4929198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parrot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amigos.lv/img/qna_a/0/56/5926/RNuUQE6kZdx9Ec26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857232"/>
            <a:ext cx="2556429" cy="3214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471488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monkey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ЗНАКОМТЕСЬ С АРТИСТАМИ НАШЕГО ТЕАТРА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ЗНАКОМТЕСЬ С АРТИСТАМИ НАШЕГО ТЕАТРА</dc:title>
  <cp:lastModifiedBy>Таня</cp:lastModifiedBy>
  <cp:revision>5</cp:revision>
  <dcterms:modified xsi:type="dcterms:W3CDTF">2013-10-10T17:34:43Z</dcterms:modified>
</cp:coreProperties>
</file>