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377D-5E74-4E2A-879E-CC2CC9422C1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AF1F84-94C7-4870-9701-FC49731EC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377D-5E74-4E2A-879E-CC2CC9422C1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F84-94C7-4870-9701-FC49731EC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377D-5E74-4E2A-879E-CC2CC9422C1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F84-94C7-4870-9701-FC49731EC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377D-5E74-4E2A-879E-CC2CC9422C1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AF1F84-94C7-4870-9701-FC49731EC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377D-5E74-4E2A-879E-CC2CC9422C1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F84-94C7-4870-9701-FC49731EC3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377D-5E74-4E2A-879E-CC2CC9422C1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F84-94C7-4870-9701-FC49731EC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377D-5E74-4E2A-879E-CC2CC9422C1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CAF1F84-94C7-4870-9701-FC49731EC3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377D-5E74-4E2A-879E-CC2CC9422C1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F84-94C7-4870-9701-FC49731EC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377D-5E74-4E2A-879E-CC2CC9422C1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F84-94C7-4870-9701-FC49731EC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377D-5E74-4E2A-879E-CC2CC9422C1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F84-94C7-4870-9701-FC49731EC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377D-5E74-4E2A-879E-CC2CC9422C1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F84-94C7-4870-9701-FC49731EC3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F7377D-5E74-4E2A-879E-CC2CC9422C1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AF1F84-94C7-4870-9701-FC49731EC3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857365"/>
            <a:ext cx="8458200" cy="4218422"/>
          </a:xfrm>
        </p:spPr>
        <p:txBody>
          <a:bodyPr>
            <a:normAutofit/>
          </a:bodyPr>
          <a:lstStyle/>
          <a:p>
            <a:pPr algn="ctr"/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1285884"/>
          </a:xfrm>
        </p:spPr>
        <p:txBody>
          <a:bodyPr>
            <a:normAutofit fontScale="40000" lnSpcReduction="20000"/>
          </a:bodyPr>
          <a:lstStyle/>
          <a:p>
            <a:pPr algn="ctr"/>
            <a:endParaRPr lang="ru-RU" sz="4700" b="1" i="1" dirty="0" smtClean="0"/>
          </a:p>
          <a:p>
            <a:pPr algn="ctr"/>
            <a:endParaRPr lang="ru-RU" sz="4700" b="1" i="1" dirty="0" smtClean="0"/>
          </a:p>
          <a:p>
            <a:pPr algn="ctr"/>
            <a:r>
              <a:rPr lang="ru-RU" sz="10100" b="1" i="1" dirty="0" smtClean="0">
                <a:cs typeface="Aharoni" pitchFamily="2" charset="-79"/>
              </a:rPr>
              <a:t>РУССКИЕ ПОСЛОВИЦЫ</a:t>
            </a:r>
          </a:p>
          <a:p>
            <a:pPr algn="ctr"/>
            <a:endParaRPr lang="ru-RU" sz="9600" b="1" i="1" dirty="0"/>
          </a:p>
        </p:txBody>
      </p:sp>
      <p:pic>
        <p:nvPicPr>
          <p:cNvPr id="4" name="Рисунок 3" descr="2905358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952" y="1371599"/>
            <a:ext cx="6728071" cy="509916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72196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4800" dirty="0" smtClean="0"/>
              <a:t>?????</a:t>
            </a:r>
            <a:br>
              <a:rPr lang="ru-RU" sz="4800" dirty="0" smtClean="0"/>
            </a:br>
            <a:r>
              <a:rPr lang="ru-RU" sz="4800" dirty="0" smtClean="0"/>
              <a:t>   текут</a:t>
            </a:r>
            <a:br>
              <a:rPr lang="ru-RU" sz="4800" dirty="0" smtClean="0"/>
            </a:br>
            <a:r>
              <a:rPr lang="ru-RU" sz="4800" dirty="0" smtClean="0"/>
              <a:t>   И </a:t>
            </a:r>
            <a:br>
              <a:rPr lang="ru-RU" sz="4800" dirty="0" smtClean="0"/>
            </a:br>
            <a:r>
              <a:rPr lang="ru-RU" sz="4800" dirty="0" smtClean="0"/>
              <a:t>   золото</a:t>
            </a:r>
            <a:br>
              <a:rPr lang="ru-RU" sz="4800" dirty="0" smtClean="0"/>
            </a:br>
            <a:r>
              <a:rPr lang="ru-RU" sz="4800" dirty="0" smtClean="0"/>
              <a:t>   через</a:t>
            </a:r>
            <a:br>
              <a:rPr lang="ru-RU" sz="4800" dirty="0" smtClean="0"/>
            </a:br>
            <a:r>
              <a:rPr lang="ru-RU" sz="4800" dirty="0" smtClean="0"/>
              <a:t>   слёзки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TamtsarKas_7067262_48800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5970" y="428602"/>
            <a:ext cx="4053550" cy="578648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7219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?????</a:t>
            </a:r>
            <a:br>
              <a:rPr lang="ru-RU" sz="4800" dirty="0" smtClean="0"/>
            </a:br>
            <a:r>
              <a:rPr lang="ru-RU" sz="4800" dirty="0" smtClean="0"/>
              <a:t>    Верь</a:t>
            </a:r>
            <a:br>
              <a:rPr lang="ru-RU" sz="4800" dirty="0" smtClean="0"/>
            </a:br>
            <a:r>
              <a:rPr lang="ru-RU" sz="4800" dirty="0" smtClean="0"/>
              <a:t>    речам</a:t>
            </a:r>
            <a:br>
              <a:rPr lang="ru-RU" sz="4800" dirty="0" smtClean="0"/>
            </a:br>
            <a:r>
              <a:rPr lang="ru-RU" sz="4800" dirty="0" smtClean="0"/>
              <a:t>    чужим</a:t>
            </a:r>
            <a:br>
              <a:rPr lang="ru-RU" sz="4800" dirty="0" smtClean="0"/>
            </a:br>
            <a:r>
              <a:rPr lang="ru-RU" sz="4800" dirty="0" smtClean="0"/>
              <a:t>    очам</a:t>
            </a:r>
            <a:br>
              <a:rPr lang="ru-RU" sz="4800" dirty="0" smtClean="0"/>
            </a:br>
            <a:r>
              <a:rPr lang="ru-RU" sz="4800" dirty="0" smtClean="0"/>
              <a:t>    не верь</a:t>
            </a:r>
            <a:br>
              <a:rPr lang="ru-RU" sz="4800" dirty="0" smtClean="0"/>
            </a:br>
            <a:r>
              <a:rPr lang="ru-RU" sz="4800" dirty="0" smtClean="0"/>
              <a:t>    своим</a:t>
            </a:r>
            <a:br>
              <a:rPr lang="ru-RU" sz="4800" dirty="0" smtClean="0"/>
            </a:br>
            <a:r>
              <a:rPr lang="ru-RU" sz="4800" dirty="0" smtClean="0"/>
              <a:t>    а </a:t>
            </a:r>
            <a:endParaRPr lang="ru-RU" sz="4800" dirty="0"/>
          </a:p>
        </p:txBody>
      </p:sp>
      <p:pic>
        <p:nvPicPr>
          <p:cNvPr id="4" name="Содержимое 3" descr="www_phonewalls_ru_352x416_206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739" y="642918"/>
            <a:ext cx="4533565" cy="53578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54356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?????</a:t>
            </a:r>
            <a:br>
              <a:rPr lang="ru-RU" sz="4800" dirty="0" smtClean="0"/>
            </a:br>
            <a:r>
              <a:rPr lang="ru-RU" sz="4800" dirty="0" smtClean="0"/>
              <a:t>  Не</a:t>
            </a:r>
            <a:br>
              <a:rPr lang="ru-RU" sz="4800" dirty="0" smtClean="0"/>
            </a:br>
            <a:r>
              <a:rPr lang="ru-RU" sz="4800" dirty="0" smtClean="0"/>
              <a:t>  вести</a:t>
            </a:r>
            <a:br>
              <a:rPr lang="ru-RU" sz="4800" dirty="0" smtClean="0"/>
            </a:br>
            <a:r>
              <a:rPr lang="ru-RU" sz="4800" dirty="0" smtClean="0"/>
              <a:t>  бородой</a:t>
            </a:r>
            <a:br>
              <a:rPr lang="ru-RU" sz="4800" dirty="0" smtClean="0"/>
            </a:br>
            <a:r>
              <a:rPr lang="ru-RU" sz="4800" dirty="0" smtClean="0"/>
              <a:t>  дом</a:t>
            </a:r>
            <a:br>
              <a:rPr lang="ru-RU" sz="4800" dirty="0" smtClean="0"/>
            </a:br>
            <a:r>
              <a:rPr lang="ru-RU" sz="4800" dirty="0" smtClean="0"/>
              <a:t>  трясти</a:t>
            </a:r>
            <a:endParaRPr lang="ru-RU" sz="4800" dirty="0"/>
          </a:p>
        </p:txBody>
      </p:sp>
      <p:pic>
        <p:nvPicPr>
          <p:cNvPr id="4" name="Содержимое 3" descr="77085760_large_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928670"/>
            <a:ext cx="5469764" cy="414166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Дома и стены помогают.</a:t>
            </a:r>
            <a:endParaRPr lang="ru-RU" sz="4800" dirty="0"/>
          </a:p>
        </p:txBody>
      </p:sp>
      <p:pic>
        <p:nvPicPr>
          <p:cNvPr id="4" name="Содержимое 3" descr="9084120_vinni_puh_i_den_zabot_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063" y="1285860"/>
            <a:ext cx="6273717" cy="5072098"/>
          </a:xfr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Дружба не гриб, в лесу не найдёшь.</a:t>
            </a:r>
            <a:endParaRPr lang="ru-RU" dirty="0"/>
          </a:p>
        </p:txBody>
      </p:sp>
      <p:pic>
        <p:nvPicPr>
          <p:cNvPr id="4" name="Содержимое 3" descr="fotografii_griby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094023">
            <a:off x="502992" y="2018001"/>
            <a:ext cx="4381497" cy="3286123"/>
          </a:xfrm>
          <a:prstGeom prst="rect">
            <a:avLst/>
          </a:prstGeom>
        </p:spPr>
      </p:pic>
      <p:pic>
        <p:nvPicPr>
          <p:cNvPr id="5" name="Рисунок 4" descr="iCA70QLM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9055">
            <a:off x="5143337" y="1814584"/>
            <a:ext cx="3924339" cy="303428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/>
              <a:t>Быстрая лошадь скоро устанет.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7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1521">
            <a:off x="376576" y="2331276"/>
            <a:ext cx="5411043" cy="3531936"/>
          </a:xfrm>
          <a:prstGeom prst="rect">
            <a:avLst/>
          </a:prstGeom>
        </p:spPr>
      </p:pic>
      <p:pic>
        <p:nvPicPr>
          <p:cNvPr id="5" name="Рисунок 4" descr="3RIA-623178-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8967">
            <a:off x="5571562" y="2276705"/>
            <a:ext cx="3498142" cy="203804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i="1" dirty="0" smtClean="0"/>
              <a:t>Вертит языком, что корова хвостом.</a:t>
            </a:r>
            <a:endParaRPr lang="ru-RU" sz="3200" i="1" dirty="0"/>
          </a:p>
        </p:txBody>
      </p:sp>
      <p:pic>
        <p:nvPicPr>
          <p:cNvPr id="4" name="Содержимое 3" descr="kartinki24_cartoons_pkv_0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037949">
            <a:off x="285720" y="2143116"/>
            <a:ext cx="4549285" cy="3440914"/>
          </a:xfrm>
        </p:spPr>
      </p:pic>
      <p:pic>
        <p:nvPicPr>
          <p:cNvPr id="5" name="Рисунок 4" descr="p_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7098">
            <a:off x="5094514" y="1661431"/>
            <a:ext cx="3729338" cy="271043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Дело не малина – в лето не опадёт.</a:t>
            </a:r>
            <a:endParaRPr lang="ru-RU" i="1" dirty="0"/>
          </a:p>
        </p:txBody>
      </p:sp>
      <p:pic>
        <p:nvPicPr>
          <p:cNvPr id="4" name="Содержимое 3" descr="img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22249">
            <a:off x="571472" y="2143116"/>
            <a:ext cx="4381531" cy="3286148"/>
          </a:xfrm>
        </p:spPr>
      </p:pic>
      <p:pic>
        <p:nvPicPr>
          <p:cNvPr id="5" name="Рисунок 4" descr="1310483690_otkritki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6243">
            <a:off x="5572132" y="1643050"/>
            <a:ext cx="3257550" cy="4572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/>
              <a:t>Жить весело – да есть нечего.</a:t>
            </a:r>
            <a:endParaRPr lang="ru-RU" sz="4000" i="1" dirty="0"/>
          </a:p>
        </p:txBody>
      </p:sp>
      <p:pic>
        <p:nvPicPr>
          <p:cNvPr id="4" name="Содержимое 3" descr="iCAV5X2L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633614">
            <a:off x="4973227" y="1912324"/>
            <a:ext cx="3962274" cy="2641516"/>
          </a:xfrm>
        </p:spPr>
      </p:pic>
      <p:pic>
        <p:nvPicPr>
          <p:cNvPr id="5" name="Рисунок 4" descr="karusel_1_0-03-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4162">
            <a:off x="303115" y="1879801"/>
            <a:ext cx="4720677" cy="354050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smtClean="0"/>
              <a:t>Азбука – к мудрости </a:t>
            </a:r>
            <a:r>
              <a:rPr lang="ru-RU" i="1" dirty="0" smtClean="0"/>
              <a:t>………</a:t>
            </a:r>
            <a:endParaRPr lang="ru-RU" i="1" dirty="0"/>
          </a:p>
        </p:txBody>
      </p:sp>
      <p:pic>
        <p:nvPicPr>
          <p:cNvPr id="4" name="Содержимое 3" descr="97859131501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855284">
            <a:off x="1010743" y="1659073"/>
            <a:ext cx="3633816" cy="4636750"/>
          </a:xfrm>
        </p:spPr>
      </p:pic>
      <p:pic>
        <p:nvPicPr>
          <p:cNvPr id="5" name="Рисунок 4" descr="DSC065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714488"/>
            <a:ext cx="3494547" cy="25717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Береги платье </a:t>
            </a:r>
            <a:r>
              <a:rPr lang="ru-RU" i="1" dirty="0" err="1" smtClean="0"/>
              <a:t>снову</a:t>
            </a:r>
            <a:r>
              <a:rPr lang="ru-RU" i="1" dirty="0" smtClean="0"/>
              <a:t>, а честь (здоровье) 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4" name="Содержимое 3" descr="o_neterpelivoj_vdo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53950">
            <a:off x="5383040" y="1411598"/>
            <a:ext cx="2861486" cy="4998061"/>
          </a:xfrm>
        </p:spPr>
      </p:pic>
      <p:pic>
        <p:nvPicPr>
          <p:cNvPr id="5" name="Рисунок 4" descr="step-4d1018d3d0c3c2a4ec1a40a6c34f05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1030">
            <a:off x="1049759" y="1739485"/>
            <a:ext cx="3272365" cy="442791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/>
              <a:t>Кто скуп да жаден, тот в </a:t>
            </a:r>
            <a:r>
              <a:rPr lang="ru-RU" sz="4000" dirty="0" smtClean="0"/>
              <a:t>….</a:t>
            </a:r>
            <a:endParaRPr lang="ru-RU" sz="4000" dirty="0"/>
          </a:p>
        </p:txBody>
      </p:sp>
      <p:pic>
        <p:nvPicPr>
          <p:cNvPr id="4" name="Содержимое 3" descr="1220291171_jadina_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066578">
            <a:off x="666808" y="2326947"/>
            <a:ext cx="2562261" cy="2357454"/>
          </a:xfrm>
        </p:spPr>
      </p:pic>
      <p:pic>
        <p:nvPicPr>
          <p:cNvPr id="5" name="Рисунок 4" descr="3polo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428736"/>
            <a:ext cx="4963279" cy="521971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</TotalTime>
  <Words>73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Дружба не гриб, в лесу не найдёшь.</vt:lpstr>
      <vt:lpstr>Быстрая лошадь скоро устанет.</vt:lpstr>
      <vt:lpstr>Вертит языком, что корова хвостом.</vt:lpstr>
      <vt:lpstr>Дело не малина – в лето не опадёт.</vt:lpstr>
      <vt:lpstr>Жить весело – да есть нечего.</vt:lpstr>
      <vt:lpstr>Азбука – к мудрости ………</vt:lpstr>
      <vt:lpstr>Береги платье снову, а честь (здоровье) …</vt:lpstr>
      <vt:lpstr>Кто скуп да жаден, тот в ….</vt:lpstr>
      <vt:lpstr>    ?????    текут    И     золото    через    слёзки  </vt:lpstr>
      <vt:lpstr>    ?????     Верь     речам     чужим     очам     не верь     своим     а </vt:lpstr>
      <vt:lpstr>  ?????   Не   вести   бородой   дом   трясти</vt:lpstr>
      <vt:lpstr>Дома и стены помогают.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ПОСЛОВИЦЫ</dc:title>
  <dc:creator>User</dc:creator>
  <cp:lastModifiedBy>User</cp:lastModifiedBy>
  <cp:revision>16</cp:revision>
  <dcterms:created xsi:type="dcterms:W3CDTF">2013-02-07T05:56:45Z</dcterms:created>
  <dcterms:modified xsi:type="dcterms:W3CDTF">2013-02-11T01:15:18Z</dcterms:modified>
</cp:coreProperties>
</file>