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61" r:id="rId9"/>
    <p:sldId id="266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33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507288" cy="6480720"/>
          </a:xfrm>
        </p:spPr>
        <p:txBody>
          <a:bodyPr/>
          <a:lstStyle/>
          <a:p>
            <a:pPr marL="0" indent="0">
              <a:buNone/>
            </a:pPr>
            <a:r>
              <a:rPr lang="ru-RU" sz="4400" b="1" i="1" dirty="0">
                <a:latin typeface="Times New Roman" pitchFamily="18" charset="0"/>
                <a:cs typeface="Times New Roman" pitchFamily="18" charset="0"/>
              </a:rPr>
              <a:t>овраг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глубокая длинная впадина на поверхности земли;</a:t>
            </a:r>
          </a:p>
          <a:p>
            <a:pPr marL="0" indent="0">
              <a:buNone/>
            </a:pPr>
            <a:endParaRPr lang="ru-RU" sz="4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4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4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черепок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 – маленькое блюдце из глины.</a:t>
            </a:r>
          </a:p>
          <a:p>
            <a:endParaRPr lang="ru-RU" dirty="0"/>
          </a:p>
        </p:txBody>
      </p:sp>
      <p:pic>
        <p:nvPicPr>
          <p:cNvPr id="2050" name="Picture 2" descr="Картинки по запросу овраг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124744"/>
            <a:ext cx="3987374" cy="2762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Картинки по запросу черепок посуда 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749026"/>
            <a:ext cx="2812885" cy="210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04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43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Картинки по запросу слоговая таблиц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-2331640"/>
            <a:ext cx="7621984" cy="10768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298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32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i="1" dirty="0">
                <a:latin typeface="Times New Roman" pitchFamily="18" charset="0"/>
                <a:cs typeface="Times New Roman" pitchFamily="18" charset="0"/>
              </a:rPr>
              <a:t>у-</a:t>
            </a:r>
            <a:r>
              <a:rPr lang="ru-RU" sz="4800" i="1" dirty="0" err="1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4800" i="1" dirty="0">
                <a:latin typeface="Times New Roman" pitchFamily="18" charset="0"/>
                <a:cs typeface="Times New Roman" pitchFamily="18" charset="0"/>
              </a:rPr>
              <a:t>-да-ли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 – увидали</a:t>
            </a:r>
          </a:p>
          <a:p>
            <a:pPr marL="0" indent="0">
              <a:buNone/>
            </a:pPr>
            <a:r>
              <a:rPr lang="ru-RU" sz="4800" i="1" dirty="0">
                <a:latin typeface="Times New Roman" pitchFamily="18" charset="0"/>
                <a:cs typeface="Times New Roman" pitchFamily="18" charset="0"/>
              </a:rPr>
              <a:t>на-бра-ли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 – набрали</a:t>
            </a:r>
          </a:p>
          <a:p>
            <a:pPr marL="0" indent="0">
              <a:buNone/>
            </a:pPr>
            <a:r>
              <a:rPr lang="ru-RU" sz="4800" i="1" dirty="0">
                <a:latin typeface="Times New Roman" pitchFamily="18" charset="0"/>
                <a:cs typeface="Times New Roman" pitchFamily="18" charset="0"/>
              </a:rPr>
              <a:t>при-</a:t>
            </a:r>
            <a:r>
              <a:rPr lang="ru-RU" sz="4800" i="1" dirty="0" err="1">
                <a:latin typeface="Times New Roman" pitchFamily="18" charset="0"/>
                <a:cs typeface="Times New Roman" pitchFamily="18" charset="0"/>
              </a:rPr>
              <a:t>ня</a:t>
            </a:r>
            <a:r>
              <a:rPr lang="ru-RU" sz="4800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800" i="1" dirty="0" err="1">
                <a:latin typeface="Times New Roman" pitchFamily="18" charset="0"/>
                <a:cs typeface="Times New Roman" pitchFamily="18" charset="0"/>
              </a:rPr>
              <a:t>лись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 – принялись</a:t>
            </a:r>
          </a:p>
          <a:p>
            <a:pPr marL="0" indent="0">
              <a:buNone/>
            </a:pPr>
            <a:r>
              <a:rPr lang="ru-RU" sz="4800" i="1" dirty="0">
                <a:latin typeface="Times New Roman" pitchFamily="18" charset="0"/>
                <a:cs typeface="Times New Roman" pitchFamily="18" charset="0"/>
              </a:rPr>
              <a:t>вы-су-ну-</a:t>
            </a:r>
            <a:r>
              <a:rPr lang="ru-RU" sz="4800" i="1" dirty="0" err="1">
                <a:latin typeface="Times New Roman" pitchFamily="18" charset="0"/>
                <a:cs typeface="Times New Roman" pitchFamily="18" charset="0"/>
              </a:rPr>
              <a:t>лась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 – высунулась</a:t>
            </a:r>
          </a:p>
          <a:p>
            <a:pPr marL="0" indent="0">
              <a:buNone/>
            </a:pPr>
            <a:r>
              <a:rPr lang="ru-RU" sz="4800" i="1" dirty="0" err="1">
                <a:latin typeface="Times New Roman" pitchFamily="18" charset="0"/>
                <a:cs typeface="Times New Roman" pitchFamily="18" charset="0"/>
              </a:rPr>
              <a:t>пе</a:t>
            </a:r>
            <a:r>
              <a:rPr lang="ru-RU" sz="4800" i="1" dirty="0">
                <a:latin typeface="Times New Roman" pitchFamily="18" charset="0"/>
                <a:cs typeface="Times New Roman" pitchFamily="18" charset="0"/>
              </a:rPr>
              <a:t>-ре-стань-те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 – перестаньте</a:t>
            </a:r>
          </a:p>
          <a:p>
            <a:pPr marL="0" indent="0">
              <a:buNone/>
            </a:pPr>
            <a:r>
              <a:rPr lang="ru-RU" sz="4800" i="1" dirty="0" err="1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4800" i="1" dirty="0">
                <a:latin typeface="Times New Roman" pitchFamily="18" charset="0"/>
                <a:cs typeface="Times New Roman" pitchFamily="18" charset="0"/>
              </a:rPr>
              <a:t>-зум-на-я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 – разумная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37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10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0"/>
            <a:ext cx="864096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4400" b="1" i="1" dirty="0">
                <a:latin typeface="Times New Roman" pitchFamily="18" charset="0"/>
                <a:cs typeface="Times New Roman" pitchFamily="18" charset="0"/>
              </a:rPr>
              <a:t>шалун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 – проказник;</a:t>
            </a:r>
          </a:p>
          <a:p>
            <a:pPr marL="0" indent="0">
              <a:buNone/>
            </a:pPr>
            <a:r>
              <a:rPr lang="ru-RU" sz="4400" b="1" i="1" dirty="0">
                <a:latin typeface="Times New Roman" pitchFamily="18" charset="0"/>
                <a:cs typeface="Times New Roman" pitchFamily="18" charset="0"/>
              </a:rPr>
              <a:t>забава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 – развлечение;</a:t>
            </a:r>
          </a:p>
          <a:p>
            <a:pPr marL="0" indent="0">
              <a:buNone/>
            </a:pPr>
            <a:r>
              <a:rPr lang="ru-RU" sz="4400" b="1" i="1" dirty="0">
                <a:latin typeface="Times New Roman" pitchFamily="18" charset="0"/>
                <a:cs typeface="Times New Roman" pitchFamily="18" charset="0"/>
              </a:rPr>
              <a:t>разумная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 – обладающая разумом.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1556792"/>
            <a:ext cx="2952328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89490" y="2501280"/>
            <a:ext cx="2952328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75856" y="3340015"/>
            <a:ext cx="5472608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839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57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5527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i="1" dirty="0" err="1">
                <a:latin typeface="Times New Roman" pitchFamily="18" charset="0"/>
                <a:cs typeface="Times New Roman" pitchFamily="18" charset="0"/>
              </a:rPr>
              <a:t>спу-сти-лся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 – спустился</a:t>
            </a:r>
          </a:p>
          <a:p>
            <a:pPr marL="0" indent="0">
              <a:buNone/>
            </a:pPr>
            <a:r>
              <a:rPr lang="ru-RU" sz="4000" i="1" dirty="0" err="1">
                <a:latin typeface="Times New Roman" pitchFamily="18" charset="0"/>
                <a:cs typeface="Times New Roman" pitchFamily="18" charset="0"/>
              </a:rPr>
              <a:t>кро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000" i="1" dirty="0" err="1">
                <a:latin typeface="Times New Roman" pitchFamily="18" charset="0"/>
                <a:cs typeface="Times New Roman" pitchFamily="18" charset="0"/>
              </a:rPr>
              <a:t>шеч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-но-</a:t>
            </a:r>
            <a:r>
              <a:rPr lang="ru-RU" sz="4000" i="1" dirty="0" err="1">
                <a:latin typeface="Times New Roman" pitchFamily="18" charset="0"/>
                <a:cs typeface="Times New Roman" pitchFamily="18" charset="0"/>
              </a:rPr>
              <a:t>го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 – крошечного</a:t>
            </a:r>
          </a:p>
          <a:p>
            <a:pPr marL="0" indent="0">
              <a:buNone/>
            </a:pPr>
            <a:r>
              <a:rPr lang="ru-RU" sz="4000" i="1" dirty="0" err="1">
                <a:latin typeface="Times New Roman" pitchFamily="18" charset="0"/>
                <a:cs typeface="Times New Roman" pitchFamily="18" charset="0"/>
              </a:rPr>
              <a:t>жа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-лоб-не-е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 – жалобнее</a:t>
            </a:r>
          </a:p>
          <a:p>
            <a:pPr marL="0" indent="0">
              <a:buNone/>
            </a:pPr>
            <a:r>
              <a:rPr lang="ru-RU" sz="4000" i="1" dirty="0" err="1">
                <a:latin typeface="Times New Roman" pitchFamily="18" charset="0"/>
                <a:cs typeface="Times New Roman" pitchFamily="18" charset="0"/>
              </a:rPr>
              <a:t>сле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-пень-кий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 – слепенький</a:t>
            </a:r>
          </a:p>
          <a:p>
            <a:pPr marL="0" indent="0">
              <a:buNone/>
            </a:pPr>
            <a:r>
              <a:rPr lang="ru-RU" sz="4000" i="1" dirty="0" err="1">
                <a:latin typeface="Times New Roman" pitchFamily="18" charset="0"/>
                <a:cs typeface="Times New Roman" pitchFamily="18" charset="0"/>
              </a:rPr>
              <a:t>смор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-щи-</a:t>
            </a:r>
            <a:r>
              <a:rPr lang="ru-RU" sz="4000" i="1" dirty="0" err="1">
                <a:latin typeface="Times New Roman" pitchFamily="18" charset="0"/>
                <a:cs typeface="Times New Roman" pitchFamily="18" charset="0"/>
              </a:rPr>
              <a:t>лась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 – сморщилась</a:t>
            </a:r>
          </a:p>
          <a:p>
            <a:pPr marL="0" indent="0">
              <a:buNone/>
            </a:pP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вы-про-сил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 – выпросил</a:t>
            </a:r>
          </a:p>
          <a:p>
            <a:pPr marL="0" indent="0">
              <a:buNone/>
            </a:pP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ты-чет-</a:t>
            </a:r>
            <a:r>
              <a:rPr lang="ru-RU" sz="4000" i="1" dirty="0" err="1"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 – тычется</a:t>
            </a:r>
          </a:p>
          <a:p>
            <a:pPr marL="0" indent="0">
              <a:buNone/>
            </a:pP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мор-</a:t>
            </a:r>
            <a:r>
              <a:rPr lang="ru-RU" sz="4000" i="1" dirty="0" err="1">
                <a:latin typeface="Times New Roman" pitchFamily="18" charset="0"/>
                <a:cs typeface="Times New Roman" pitchFamily="18" charset="0"/>
              </a:rPr>
              <a:t>доч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-кой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 – мордочкой</a:t>
            </a:r>
          </a:p>
          <a:p>
            <a:pPr marL="0" indent="0">
              <a:buNone/>
            </a:pP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под-</a:t>
            </a:r>
            <a:r>
              <a:rPr lang="ru-RU" sz="4000" i="1" dirty="0" err="1">
                <a:latin typeface="Times New Roman" pitchFamily="18" charset="0"/>
                <a:cs typeface="Times New Roman" pitchFamily="18" charset="0"/>
              </a:rPr>
              <a:t>ру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-жил-</a:t>
            </a:r>
            <a:r>
              <a:rPr lang="ru-RU" sz="4000" i="1" dirty="0" err="1"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 – подружился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34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4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</Words>
  <Application>Microsoft Office PowerPoint</Application>
  <PresentationFormat>Экран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Виктория Тен</dc:creator>
  <cp:lastModifiedBy>Виктория Тен</cp:lastModifiedBy>
  <cp:revision>3</cp:revision>
  <dcterms:created xsi:type="dcterms:W3CDTF">2017-05-09T04:34:47Z</dcterms:created>
  <dcterms:modified xsi:type="dcterms:W3CDTF">2017-05-09T05:26:07Z</dcterms:modified>
</cp:coreProperties>
</file>