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6" r:id="rId28"/>
    <p:sldId id="285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4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7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1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37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6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3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9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8CA552-5D34-47AC-9A13-2635D08232B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A828E2-CF2F-4FAC-B5AD-DC27D9DC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30904" cy="4351294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4800" b="1" i="1" dirty="0" err="1" smtClean="0"/>
              <a:t>Прокаева</a:t>
            </a:r>
            <a:r>
              <a:rPr lang="ru-RU" sz="4800" b="1" i="1" dirty="0" smtClean="0"/>
              <a:t> Людмила              </a:t>
            </a:r>
            <a:r>
              <a:rPr lang="ru-RU" i="1" dirty="0" smtClean="0"/>
              <a:t>представляет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 Моя жизнь в нескольких минутах 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242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33393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5400" i="1" dirty="0" smtClean="0"/>
              <a:t>...и стала женой…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4799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15" y="399197"/>
            <a:ext cx="7544108" cy="5658082"/>
          </a:xfrm>
        </p:spPr>
      </p:pic>
    </p:spTree>
    <p:extLst>
      <p:ext uri="{BB962C8B-B14F-4D97-AF65-F5344CB8AC3E}">
        <p14:creationId xmlns:p14="http://schemas.microsoft.com/office/powerpoint/2010/main" val="5917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336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5400" i="1" dirty="0" smtClean="0"/>
              <a:t>...и вскоре мамой…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65236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55" y="426493"/>
            <a:ext cx="7625994" cy="5719496"/>
          </a:xfrm>
        </p:spPr>
      </p:pic>
    </p:spTree>
    <p:extLst>
      <p:ext uri="{BB962C8B-B14F-4D97-AF65-F5344CB8AC3E}">
        <p14:creationId xmlns:p14="http://schemas.microsoft.com/office/powerpoint/2010/main" val="129815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9" y="562547"/>
            <a:ext cx="5117909" cy="51179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81" y="562546"/>
            <a:ext cx="3837556" cy="5117909"/>
          </a:xfrm>
        </p:spPr>
      </p:pic>
    </p:spTree>
    <p:extLst>
      <p:ext uri="{BB962C8B-B14F-4D97-AF65-F5344CB8AC3E}">
        <p14:creationId xmlns:p14="http://schemas.microsoft.com/office/powerpoint/2010/main" val="280204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11354"/>
          </a:xfrm>
        </p:spPr>
        <p:txBody>
          <a:bodyPr/>
          <a:lstStyle/>
          <a:p>
            <a:r>
              <a:rPr lang="ru-RU" sz="5400" dirty="0"/>
              <a:t> </a:t>
            </a:r>
            <a:r>
              <a:rPr lang="ru-RU" sz="5400" dirty="0" smtClean="0"/>
              <a:t>          … и еще раз…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8049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685800"/>
            <a:ext cx="3009972" cy="50116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685799"/>
            <a:ext cx="2987629" cy="4974455"/>
          </a:xfrm>
        </p:spPr>
      </p:pic>
    </p:spTree>
    <p:extLst>
      <p:ext uri="{BB962C8B-B14F-4D97-AF65-F5344CB8AC3E}">
        <p14:creationId xmlns:p14="http://schemas.microsoft.com/office/powerpoint/2010/main" val="29998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0" y="700735"/>
            <a:ext cx="3471216" cy="5785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8" y="685799"/>
            <a:ext cx="3492596" cy="5815233"/>
          </a:xfrm>
        </p:spPr>
      </p:pic>
    </p:spTree>
    <p:extLst>
      <p:ext uri="{BB962C8B-B14F-4D97-AF65-F5344CB8AC3E}">
        <p14:creationId xmlns:p14="http://schemas.microsoft.com/office/powerpoint/2010/main" val="8240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193" y="1525718"/>
            <a:ext cx="6160900" cy="36942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71" y="320172"/>
            <a:ext cx="3683506" cy="6133102"/>
          </a:xfrm>
        </p:spPr>
      </p:pic>
    </p:spTree>
    <p:extLst>
      <p:ext uri="{BB962C8B-B14F-4D97-AF65-F5344CB8AC3E}">
        <p14:creationId xmlns:p14="http://schemas.microsoft.com/office/powerpoint/2010/main" val="18977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828966"/>
          </a:xfrm>
        </p:spPr>
        <p:txBody>
          <a:bodyPr/>
          <a:lstStyle/>
          <a:p>
            <a:r>
              <a:rPr lang="ru-RU" sz="5400" i="1" dirty="0" smtClean="0"/>
              <a:t> ...моя профессия –</a:t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> педагог- психолог…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83045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398127"/>
            <a:ext cx="11163868" cy="5238398"/>
          </a:xfrm>
        </p:spPr>
        <p:txBody>
          <a:bodyPr/>
          <a:lstStyle/>
          <a:p>
            <a:r>
              <a:rPr lang="ru-RU" sz="4800" i="1" dirty="0" smtClean="0"/>
              <a:t>…Сначала  я была</a:t>
            </a:r>
            <a:br>
              <a:rPr lang="ru-RU" sz="4800" i="1" dirty="0" smtClean="0"/>
            </a:br>
            <a:r>
              <a:rPr lang="ru-RU" sz="4800" i="1" dirty="0" smtClean="0"/>
              <a:t>                     просто     дочкой…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7584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7" y="2332616"/>
            <a:ext cx="5283840" cy="3962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35" y="217212"/>
            <a:ext cx="5286530" cy="3962880"/>
          </a:xfrm>
        </p:spPr>
      </p:pic>
    </p:spTree>
    <p:extLst>
      <p:ext uri="{BB962C8B-B14F-4D97-AF65-F5344CB8AC3E}">
        <p14:creationId xmlns:p14="http://schemas.microsoft.com/office/powerpoint/2010/main" val="10593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31405" cy="5484058"/>
          </a:xfrm>
        </p:spPr>
        <p:txBody>
          <a:bodyPr/>
          <a:lstStyle/>
          <a:p>
            <a:r>
              <a:rPr lang="ru-RU" sz="5400" dirty="0" smtClean="0"/>
              <a:t>   </a:t>
            </a:r>
            <a:r>
              <a:rPr lang="ru-RU" sz="5400" i="1" dirty="0" smtClean="0"/>
              <a:t>...люблю готовить </a:t>
            </a:r>
            <a:br>
              <a:rPr lang="ru-RU" sz="5400" i="1" dirty="0" smtClean="0"/>
            </a:br>
            <a:r>
              <a:rPr lang="ru-RU" sz="5400" i="1" dirty="0" smtClean="0"/>
              <a:t>            по    настроению…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2277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4" y="330736"/>
            <a:ext cx="3739159" cy="28043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0" y="305460"/>
            <a:ext cx="4247804" cy="31879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12" y="2067010"/>
            <a:ext cx="3367869" cy="44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13293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sz="5400" i="1" dirty="0" smtClean="0"/>
              <a:t>…мое хобби…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794810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" y="242757"/>
            <a:ext cx="3483082" cy="34830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0563" y="2177063"/>
            <a:ext cx="5529930" cy="33179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0866" y="2843134"/>
            <a:ext cx="3757873" cy="37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05" y="1133782"/>
            <a:ext cx="3595124" cy="35951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63" y="808629"/>
            <a:ext cx="3698246" cy="49295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3" y="702480"/>
            <a:ext cx="3613529" cy="48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6" y="1241247"/>
            <a:ext cx="3122428" cy="419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1" y="1241246"/>
            <a:ext cx="3171422" cy="42285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94" y="421920"/>
            <a:ext cx="3500651" cy="58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13900"/>
            <a:ext cx="11477767" cy="56805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…люблю когда  мы вместе…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24636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6" y="348342"/>
            <a:ext cx="4915149" cy="49151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94" y="1517498"/>
            <a:ext cx="4622756" cy="4933349"/>
          </a:xfrm>
        </p:spPr>
      </p:pic>
    </p:spTree>
    <p:extLst>
      <p:ext uri="{BB962C8B-B14F-4D97-AF65-F5344CB8AC3E}">
        <p14:creationId xmlns:p14="http://schemas.microsoft.com/office/powerpoint/2010/main" val="19474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49770" cy="5675127"/>
          </a:xfrm>
        </p:spPr>
        <p:txBody>
          <a:bodyPr/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>…а вообще стараюсь быть оптимисткой и придерживаюсь такого мнения 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09524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3" y="685800"/>
            <a:ext cx="6086787" cy="45670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06" y="685799"/>
            <a:ext cx="3715666" cy="4614783"/>
          </a:xfrm>
        </p:spPr>
      </p:pic>
    </p:spTree>
    <p:extLst>
      <p:ext uri="{BB962C8B-B14F-4D97-AF65-F5344CB8AC3E}">
        <p14:creationId xmlns:p14="http://schemas.microsoft.com/office/powerpoint/2010/main" val="2530780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203859" cy="5538649"/>
          </a:xfrm>
        </p:spPr>
        <p:txBody>
          <a:bodyPr/>
          <a:lstStyle/>
          <a:p>
            <a:pPr algn="ctr"/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>   «Жить как говорится     хорошо, а хорошо жить еще лучше!»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8293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2725" cy="5907139"/>
          </a:xfrm>
        </p:spPr>
        <p:txBody>
          <a:bodyPr/>
          <a:lstStyle/>
          <a:p>
            <a:pPr algn="ctr"/>
            <a:r>
              <a:rPr lang="ru-RU" sz="5400" i="1" dirty="0" smtClean="0"/>
              <a:t>Желаю и Вам жить еще лучше!</a:t>
            </a:r>
            <a:br>
              <a:rPr lang="ru-RU" sz="5400" i="1" dirty="0" smtClean="0"/>
            </a:br>
            <a:r>
              <a:rPr lang="ru-RU" sz="5400" i="1" dirty="0" smtClean="0"/>
              <a:t>    </a:t>
            </a:r>
            <a:r>
              <a:rPr lang="ru-RU" sz="5400" i="1" smtClean="0"/>
              <a:t/>
            </a:r>
            <a:br>
              <a:rPr lang="ru-RU" sz="5400" i="1" smtClean="0"/>
            </a:br>
            <a:r>
              <a:rPr lang="ru-RU" sz="5400" i="1" smtClean="0"/>
              <a:t>Спасибо </a:t>
            </a:r>
            <a:r>
              <a:rPr lang="ru-RU" sz="5400" i="1" dirty="0" smtClean="0"/>
              <a:t>за внимание!!!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530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02172"/>
          </a:xfrm>
        </p:spPr>
        <p:txBody>
          <a:bodyPr/>
          <a:lstStyle/>
          <a:p>
            <a:r>
              <a:rPr lang="ru-RU" i="1" dirty="0" smtClean="0"/>
              <a:t>… потом стала школьницей…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458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4" y="272955"/>
            <a:ext cx="8219646" cy="6223379"/>
          </a:xfrm>
        </p:spPr>
      </p:pic>
    </p:spTree>
    <p:extLst>
      <p:ext uri="{BB962C8B-B14F-4D97-AF65-F5344CB8AC3E}">
        <p14:creationId xmlns:p14="http://schemas.microsoft.com/office/powerpoint/2010/main" val="7153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18259" cy="40919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5400" i="1" dirty="0" smtClean="0"/>
              <a:t>…потом студенткой…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3811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3" y="2414501"/>
            <a:ext cx="5551627" cy="41637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56" y="300633"/>
            <a:ext cx="5206270" cy="3902877"/>
          </a:xfrm>
        </p:spPr>
      </p:pic>
    </p:spTree>
    <p:extLst>
      <p:ext uri="{BB962C8B-B14F-4D97-AF65-F5344CB8AC3E}">
        <p14:creationId xmlns:p14="http://schemas.microsoft.com/office/powerpoint/2010/main" val="354891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52871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i="1" dirty="0" smtClean="0"/>
              <a:t>…и встретила своего  </a:t>
            </a:r>
            <a:br>
              <a:rPr lang="ru-RU" sz="4800" i="1" dirty="0" smtClean="0"/>
            </a:br>
            <a:r>
              <a:rPr lang="ru-RU" sz="4800" i="1" dirty="0"/>
              <a:t> </a:t>
            </a:r>
            <a:r>
              <a:rPr lang="ru-RU" sz="4800" i="1" dirty="0" smtClean="0"/>
              <a:t>                                 </a:t>
            </a:r>
            <a:br>
              <a:rPr lang="ru-RU" sz="4800" i="1" dirty="0" smtClean="0"/>
            </a:br>
            <a:r>
              <a:rPr lang="ru-RU" sz="4800" i="1" dirty="0"/>
              <a:t> </a:t>
            </a:r>
            <a:r>
              <a:rPr lang="ru-RU" sz="4800" i="1" dirty="0" smtClean="0"/>
              <a:t>                                принца…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663007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7" y="228053"/>
            <a:ext cx="4538640" cy="64335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65" y="330957"/>
            <a:ext cx="3522520" cy="6263611"/>
          </a:xfrm>
        </p:spPr>
      </p:pic>
    </p:spTree>
    <p:extLst>
      <p:ext uri="{BB962C8B-B14F-4D97-AF65-F5344CB8AC3E}">
        <p14:creationId xmlns:p14="http://schemas.microsoft.com/office/powerpoint/2010/main" val="1041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44</Words>
  <Application>Microsoft Office PowerPoint</Application>
  <PresentationFormat>Широкоэкранный</PresentationFormat>
  <Paragraphs>15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Century Schoolbook</vt:lpstr>
      <vt:lpstr>Wingdings 3</vt:lpstr>
      <vt:lpstr>Сектор</vt:lpstr>
      <vt:lpstr>   Прокаева Людмила              представляет   « Моя жизнь в нескольких минутах »</vt:lpstr>
      <vt:lpstr>…Сначала  я была                      просто     дочкой…</vt:lpstr>
      <vt:lpstr>Презентация PowerPoint</vt:lpstr>
      <vt:lpstr>… потом стала школьницей…</vt:lpstr>
      <vt:lpstr>Презентация PowerPoint</vt:lpstr>
      <vt:lpstr>       …потом студенткой…</vt:lpstr>
      <vt:lpstr>Презентация PowerPoint</vt:lpstr>
      <vt:lpstr>  …и встретила своего                                                                       принца…</vt:lpstr>
      <vt:lpstr>Презентация PowerPoint</vt:lpstr>
      <vt:lpstr>         ...и стала женой…</vt:lpstr>
      <vt:lpstr>Презентация PowerPoint</vt:lpstr>
      <vt:lpstr>        ...и вскоре мамой…</vt:lpstr>
      <vt:lpstr>Презентация PowerPoint</vt:lpstr>
      <vt:lpstr>Презентация PowerPoint</vt:lpstr>
      <vt:lpstr>           … и еще раз…</vt:lpstr>
      <vt:lpstr>Презентация PowerPoint</vt:lpstr>
      <vt:lpstr>Презентация PowerPoint</vt:lpstr>
      <vt:lpstr>Презентация PowerPoint</vt:lpstr>
      <vt:lpstr> ...моя профессия –   педагог- психолог…</vt:lpstr>
      <vt:lpstr>Презентация PowerPoint</vt:lpstr>
      <vt:lpstr>   ...люблю готовить              по    настроению…</vt:lpstr>
      <vt:lpstr>Презентация PowerPoint</vt:lpstr>
      <vt:lpstr>                    …мое хобби…</vt:lpstr>
      <vt:lpstr>Презентация PowerPoint</vt:lpstr>
      <vt:lpstr>Презентация PowerPoint</vt:lpstr>
      <vt:lpstr>Презентация PowerPoint</vt:lpstr>
      <vt:lpstr>…люблю когда  мы вместе…</vt:lpstr>
      <vt:lpstr>Презентация PowerPoint</vt:lpstr>
      <vt:lpstr> …а вообще стараюсь быть оптимисткой и придерживаюсь такого мнения …</vt:lpstr>
      <vt:lpstr>    «Жить как говорится     хорошо, а хорошо жить еще лучше!»</vt:lpstr>
      <vt:lpstr>Желаю и Вам жить еще лучше!      Спасибо за внимание!!!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Прокаева Людмила              представляет   « Моя жизнь в нескольких минутах »</dc:title>
  <dc:creator>Microsoft Office</dc:creator>
  <cp:lastModifiedBy>Microsoft Office</cp:lastModifiedBy>
  <cp:revision>53</cp:revision>
  <dcterms:created xsi:type="dcterms:W3CDTF">2017-11-25T15:47:17Z</dcterms:created>
  <dcterms:modified xsi:type="dcterms:W3CDTF">2017-11-25T17:15:13Z</dcterms:modified>
</cp:coreProperties>
</file>